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71"/>
  </p:notesMasterIdLst>
  <p:handoutMasterIdLst>
    <p:handoutMasterId r:id="rId72"/>
  </p:handoutMasterIdLst>
  <p:sldIdLst>
    <p:sldId id="256" r:id="rId5"/>
    <p:sldId id="257" r:id="rId6"/>
    <p:sldId id="277" r:id="rId7"/>
    <p:sldId id="283" r:id="rId8"/>
    <p:sldId id="261" r:id="rId9"/>
    <p:sldId id="263" r:id="rId10"/>
    <p:sldId id="286" r:id="rId11"/>
    <p:sldId id="285" r:id="rId12"/>
    <p:sldId id="287" r:id="rId13"/>
    <p:sldId id="288" r:id="rId14"/>
    <p:sldId id="284" r:id="rId15"/>
    <p:sldId id="278" r:id="rId16"/>
    <p:sldId id="269" r:id="rId17"/>
    <p:sldId id="282" r:id="rId18"/>
    <p:sldId id="280" r:id="rId19"/>
    <p:sldId id="270" r:id="rId20"/>
    <p:sldId id="271" r:id="rId21"/>
    <p:sldId id="289" r:id="rId22"/>
    <p:sldId id="272" r:id="rId23"/>
    <p:sldId id="292" r:id="rId24"/>
    <p:sldId id="291" r:id="rId25"/>
    <p:sldId id="290" r:id="rId26"/>
    <p:sldId id="293" r:id="rId27"/>
    <p:sldId id="27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7" r:id="rId41"/>
    <p:sldId id="306" r:id="rId42"/>
    <p:sldId id="308" r:id="rId43"/>
    <p:sldId id="309" r:id="rId44"/>
    <p:sldId id="310" r:id="rId45"/>
    <p:sldId id="312" r:id="rId46"/>
    <p:sldId id="313" r:id="rId47"/>
    <p:sldId id="314" r:id="rId48"/>
    <p:sldId id="318" r:id="rId49"/>
    <p:sldId id="315" r:id="rId50"/>
    <p:sldId id="316" r:id="rId51"/>
    <p:sldId id="317" r:id="rId52"/>
    <p:sldId id="311" r:id="rId53"/>
    <p:sldId id="319" r:id="rId54"/>
    <p:sldId id="320" r:id="rId55"/>
    <p:sldId id="321" r:id="rId56"/>
    <p:sldId id="274" r:id="rId57"/>
    <p:sldId id="322" r:id="rId58"/>
    <p:sldId id="323" r:id="rId59"/>
    <p:sldId id="324" r:id="rId60"/>
    <p:sldId id="259" r:id="rId61"/>
    <p:sldId id="325" r:id="rId62"/>
    <p:sldId id="326" r:id="rId63"/>
    <p:sldId id="327" r:id="rId64"/>
    <p:sldId id="328" r:id="rId65"/>
    <p:sldId id="329" r:id="rId66"/>
    <p:sldId id="266" r:id="rId67"/>
    <p:sldId id="331" r:id="rId68"/>
    <p:sldId id="330" r:id="rId69"/>
    <p:sldId id="268" r:id="rId70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6501" autoAdjust="0"/>
  </p:normalViewPr>
  <p:slideViewPr>
    <p:cSldViewPr snapToGrid="0" showGuides="1">
      <p:cViewPr varScale="1">
        <p:scale>
          <a:sx n="115" d="100"/>
          <a:sy n="115" d="100"/>
        </p:scale>
        <p:origin x="45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18FBF-3FF5-4C16-97CF-AF03740D7AB6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4F1B46E-22B2-4721-950C-8704487586DC}">
      <dgm:prSet phldrT="[Text]"/>
      <dgm:spPr/>
      <dgm:t>
        <a:bodyPr rtlCol="0"/>
        <a:lstStyle/>
        <a:p>
          <a:pPr rtl="0"/>
          <a:r>
            <a:rPr lang="tr" dirty="0"/>
            <a:t>1. </a:t>
          </a:r>
          <a:r>
            <a:rPr lang="tr" dirty="0" smtClean="0"/>
            <a:t>Parent Id</a:t>
          </a:r>
          <a:endParaRPr lang="en-US" dirty="0"/>
        </a:p>
      </dgm:t>
    </dgm:pt>
    <dgm:pt modelId="{E8A66543-CC4D-4785-A93E-5B125E09F826}" type="par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A7E2530A-34E2-4E9F-BC78-8920BA140C41}" type="sib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9D72CDD3-5859-43DB-BD75-0C3C30E3DE62}">
      <dgm:prSet phldrT="[Text]"/>
      <dgm:spPr/>
      <dgm:t>
        <a:bodyPr rtlCol="0"/>
        <a:lstStyle/>
        <a:p>
          <a:pPr rtl="0"/>
          <a:r>
            <a:rPr lang="tr" dirty="0" smtClean="0"/>
            <a:t>Seçiniz</a:t>
          </a:r>
          <a:endParaRPr lang="en-US" dirty="0"/>
        </a:p>
      </dgm:t>
    </dgm:pt>
    <dgm:pt modelId="{1D5B1F83-33A7-4298-BC11-2B1252AFAEA5}" type="parTrans" cxnId="{DDB5AD9A-40B0-48EF-AF2C-8CCDA330F7FE}">
      <dgm:prSet/>
      <dgm:spPr/>
      <dgm:t>
        <a:bodyPr rtlCol="0"/>
        <a:lstStyle/>
        <a:p>
          <a:pPr rtl="0"/>
          <a:endParaRPr lang="en-US"/>
        </a:p>
      </dgm:t>
    </dgm:pt>
    <dgm:pt modelId="{15E25BD4-1EBF-43C2-8885-DBF66B8429E1}" type="sibTrans" cxnId="{DDB5AD9A-40B0-48EF-AF2C-8CCDA330F7FE}">
      <dgm:prSet/>
      <dgm:spPr/>
      <dgm:t>
        <a:bodyPr rtlCol="0"/>
        <a:lstStyle/>
        <a:p>
          <a:pPr rtl="0"/>
          <a:endParaRPr lang="en-US"/>
        </a:p>
      </dgm:t>
    </dgm:pt>
    <dgm:pt modelId="{F9D46839-CD06-4669-AAE4-4D1E9AFEDA78}">
      <dgm:prSet phldrT="[Text]"/>
      <dgm:spPr/>
      <dgm:t>
        <a:bodyPr rtlCol="0"/>
        <a:lstStyle/>
        <a:p>
          <a:pPr rtl="0"/>
          <a:r>
            <a:rPr lang="tr" dirty="0" smtClean="0"/>
            <a:t>Ana Menüler</a:t>
          </a:r>
          <a:endParaRPr lang="en-US" dirty="0"/>
        </a:p>
      </dgm:t>
    </dgm:pt>
    <dgm:pt modelId="{B6B535D8-00AB-4FA1-AAEC-92498ABC6F4C}" type="parTrans" cxnId="{AD25A8A0-4628-40E2-8C9E-64E6AD4D4D91}">
      <dgm:prSet/>
      <dgm:spPr/>
      <dgm:t>
        <a:bodyPr rtlCol="0"/>
        <a:lstStyle/>
        <a:p>
          <a:pPr rtl="0"/>
          <a:endParaRPr lang="en-US"/>
        </a:p>
      </dgm:t>
    </dgm:pt>
    <dgm:pt modelId="{6497F199-DC2A-41F9-A449-D395E6BC4900}" type="sibTrans" cxnId="{AD25A8A0-4628-40E2-8C9E-64E6AD4D4D91}">
      <dgm:prSet/>
      <dgm:spPr/>
      <dgm:t>
        <a:bodyPr rtlCol="0"/>
        <a:lstStyle/>
        <a:p>
          <a:pPr rtl="0"/>
          <a:endParaRPr lang="en-US"/>
        </a:p>
      </dgm:t>
    </dgm:pt>
    <dgm:pt modelId="{F2881FB1-6580-4F21-A283-BFAA6F91D5D2}">
      <dgm:prSet phldrT="[Text]"/>
      <dgm:spPr/>
      <dgm:t>
        <a:bodyPr rtlCol="0"/>
        <a:lstStyle/>
        <a:p>
          <a:pPr rtl="0"/>
          <a:r>
            <a:rPr lang="tr" dirty="0" smtClean="0"/>
            <a:t>Menu Type Id</a:t>
          </a:r>
          <a:endParaRPr lang="en-US" dirty="0"/>
        </a:p>
      </dgm:t>
    </dgm:pt>
    <dgm:pt modelId="{2D960FDD-BADA-480D-9043-497C56588AD3}" type="par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A5ABDC17-7AB5-4F0E-992A-F9343F5D74EB}" type="sib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29E78340-8EBE-415C-B973-78A91A054B9C}">
      <dgm:prSet phldrT="[Text]"/>
      <dgm:spPr/>
      <dgm:t>
        <a:bodyPr rtlCol="0"/>
        <a:lstStyle/>
        <a:p>
          <a:pPr rtl="0"/>
          <a:r>
            <a:rPr lang="tr" dirty="0" smtClean="0"/>
            <a:t>Standart Menü</a:t>
          </a:r>
          <a:endParaRPr lang="en-US" dirty="0"/>
        </a:p>
      </dgm:t>
    </dgm:pt>
    <dgm:pt modelId="{FF4E5F97-6974-4E39-A85D-DCB2E100798E}" type="parTrans" cxnId="{311348D8-FDE3-4C22-99F5-3B98C5F51F0D}">
      <dgm:prSet/>
      <dgm:spPr/>
      <dgm:t>
        <a:bodyPr rtlCol="0"/>
        <a:lstStyle/>
        <a:p>
          <a:pPr rtl="0"/>
          <a:endParaRPr lang="en-US"/>
        </a:p>
      </dgm:t>
    </dgm:pt>
    <dgm:pt modelId="{B4B9A51E-FA34-465E-B5B4-81CD76EB3FC2}" type="sibTrans" cxnId="{311348D8-FDE3-4C22-99F5-3B98C5F51F0D}">
      <dgm:prSet/>
      <dgm:spPr/>
      <dgm:t>
        <a:bodyPr rtlCol="0"/>
        <a:lstStyle/>
        <a:p>
          <a:pPr rtl="0"/>
          <a:endParaRPr lang="en-US"/>
        </a:p>
      </dgm:t>
    </dgm:pt>
    <dgm:pt modelId="{8321AB85-EA8C-4958-B404-B4C118CB3C18}">
      <dgm:prSet phldrT="[Text]"/>
      <dgm:spPr/>
      <dgm:t>
        <a:bodyPr rtlCol="0"/>
        <a:lstStyle/>
        <a:p>
          <a:pPr rtl="0"/>
          <a:r>
            <a:rPr lang="tr" dirty="0" smtClean="0"/>
            <a:t>Geniş Menü</a:t>
          </a:r>
          <a:endParaRPr lang="en-US" dirty="0"/>
        </a:p>
      </dgm:t>
    </dgm:pt>
    <dgm:pt modelId="{24ABE8B3-7220-436D-9636-F7B4C0B99576}" type="parTrans" cxnId="{129AEA77-5D2A-49D4-956D-99009974B6C5}">
      <dgm:prSet/>
      <dgm:spPr/>
      <dgm:t>
        <a:bodyPr rtlCol="0"/>
        <a:lstStyle/>
        <a:p>
          <a:pPr rtl="0"/>
          <a:endParaRPr lang="en-US"/>
        </a:p>
      </dgm:t>
    </dgm:pt>
    <dgm:pt modelId="{AA5F76CE-8FD4-4692-8BB1-EF84CF9D365E}" type="sibTrans" cxnId="{129AEA77-5D2A-49D4-956D-99009974B6C5}">
      <dgm:prSet/>
      <dgm:spPr/>
      <dgm:t>
        <a:bodyPr rtlCol="0"/>
        <a:lstStyle/>
        <a:p>
          <a:pPr rtl="0"/>
          <a:endParaRPr lang="en-US"/>
        </a:p>
      </dgm:t>
    </dgm:pt>
    <dgm:pt modelId="{6352CA33-6755-44BE-808F-400DA4CF80A7}">
      <dgm:prSet phldrT="[Text]"/>
      <dgm:spPr/>
      <dgm:t>
        <a:bodyPr rtlCol="0"/>
        <a:lstStyle/>
        <a:p>
          <a:pPr rtl="0"/>
          <a:r>
            <a:rPr lang="tr" dirty="0" smtClean="0"/>
            <a:t>Content Type Id</a:t>
          </a:r>
          <a:endParaRPr lang="en-US" dirty="0"/>
        </a:p>
      </dgm:t>
    </dgm:pt>
    <dgm:pt modelId="{AEB59203-63BA-4A96-BADC-40BAEBD9AA40}" type="par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AAB4CF73-4B9B-4AA0-9074-16C2D2AE00A1}" type="sib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9614A323-64B1-4077-A841-022051EC749A}">
      <dgm:prSet phldrT="[Text]"/>
      <dgm:spPr/>
      <dgm:t>
        <a:bodyPr rtlCol="0"/>
        <a:lstStyle/>
        <a:p>
          <a:pPr rtl="0"/>
          <a:r>
            <a:rPr lang="tr" dirty="0" smtClean="0"/>
            <a:t>Standart Sayfa</a:t>
          </a:r>
          <a:endParaRPr lang="en-US" dirty="0"/>
        </a:p>
      </dgm:t>
    </dgm:pt>
    <dgm:pt modelId="{E5F6BCBD-B84E-4018-BE9E-BF57FF3B4B36}" type="parTrans" cxnId="{FC7BD086-74EA-4D6C-9657-E916D355F209}">
      <dgm:prSet/>
      <dgm:spPr/>
      <dgm:t>
        <a:bodyPr rtlCol="0"/>
        <a:lstStyle/>
        <a:p>
          <a:pPr rtl="0"/>
          <a:endParaRPr lang="en-US"/>
        </a:p>
      </dgm:t>
    </dgm:pt>
    <dgm:pt modelId="{FEC2A79F-8857-403A-A738-E8CE75C965E2}" type="sibTrans" cxnId="{FC7BD086-74EA-4D6C-9657-E916D355F209}">
      <dgm:prSet/>
      <dgm:spPr/>
      <dgm:t>
        <a:bodyPr rtlCol="0"/>
        <a:lstStyle/>
        <a:p>
          <a:pPr rtl="0"/>
          <a:endParaRPr lang="en-US"/>
        </a:p>
      </dgm:t>
    </dgm:pt>
    <dgm:pt modelId="{3D5CDB25-F8FA-444B-8D4A-1D29D0CBA282}">
      <dgm:prSet phldrT="[Text]"/>
      <dgm:spPr/>
      <dgm:t>
        <a:bodyPr rtlCol="0"/>
        <a:lstStyle/>
        <a:p>
          <a:pPr rtl="0"/>
          <a:r>
            <a:rPr lang="tr" dirty="0" smtClean="0"/>
            <a:t>Link</a:t>
          </a:r>
          <a:endParaRPr lang="en-US" dirty="0"/>
        </a:p>
      </dgm:t>
    </dgm:pt>
    <dgm:pt modelId="{4C229933-AC16-44B7-98EC-4C0F07FABCB0}" type="parTrans" cxnId="{2E3C97E6-67D4-4948-B47A-1115C2B2979F}">
      <dgm:prSet/>
      <dgm:spPr/>
      <dgm:t>
        <a:bodyPr rtlCol="0"/>
        <a:lstStyle/>
        <a:p>
          <a:pPr rtl="0"/>
          <a:endParaRPr lang="en-US"/>
        </a:p>
      </dgm:t>
    </dgm:pt>
    <dgm:pt modelId="{189DA4C5-2A22-4C71-A806-7B4AB57767CC}" type="sibTrans" cxnId="{2E3C97E6-67D4-4948-B47A-1115C2B2979F}">
      <dgm:prSet/>
      <dgm:spPr/>
      <dgm:t>
        <a:bodyPr rtlCol="0"/>
        <a:lstStyle/>
        <a:p>
          <a:pPr rtl="0"/>
          <a:endParaRPr lang="en-US"/>
        </a:p>
      </dgm:t>
    </dgm:pt>
    <dgm:pt modelId="{EDBA0A50-4E0F-4776-9328-E457A27E8BE6}">
      <dgm:prSet phldrT="[Text]"/>
      <dgm:spPr/>
      <dgm:t>
        <a:bodyPr rtlCol="0"/>
        <a:lstStyle/>
        <a:p>
          <a:pPr rtl="0"/>
          <a:r>
            <a:rPr lang="tr-TR" dirty="0" smtClean="0"/>
            <a:t>Geniş Menü 2</a:t>
          </a:r>
          <a:endParaRPr lang="en-US" dirty="0"/>
        </a:p>
      </dgm:t>
    </dgm:pt>
    <dgm:pt modelId="{CEE856B3-D7BD-4880-A448-1003CB37FEA8}" type="parTrans" cxnId="{301D0F9B-F1DE-44FE-AADF-40C67862C0A3}">
      <dgm:prSet/>
      <dgm:spPr/>
      <dgm:t>
        <a:bodyPr/>
        <a:lstStyle/>
        <a:p>
          <a:endParaRPr lang="tr-TR"/>
        </a:p>
      </dgm:t>
    </dgm:pt>
    <dgm:pt modelId="{0122DD33-417B-4F7C-AA2C-6D0090880EBD}" type="sibTrans" cxnId="{301D0F9B-F1DE-44FE-AADF-40C67862C0A3}">
      <dgm:prSet/>
      <dgm:spPr/>
      <dgm:t>
        <a:bodyPr/>
        <a:lstStyle/>
        <a:p>
          <a:endParaRPr lang="tr-TR"/>
        </a:p>
      </dgm:t>
    </dgm:pt>
    <dgm:pt modelId="{A1AA1163-BA43-4FA7-8497-909845AC5246}">
      <dgm:prSet phldrT="[Text]"/>
      <dgm:spPr/>
      <dgm:t>
        <a:bodyPr rtlCol="0"/>
        <a:lstStyle/>
        <a:p>
          <a:pPr rtl="0"/>
          <a:r>
            <a:rPr lang="tr-TR" dirty="0" smtClean="0"/>
            <a:t>Birim Yönetimi…</a:t>
          </a:r>
          <a:endParaRPr lang="en-US" dirty="0"/>
        </a:p>
      </dgm:t>
    </dgm:pt>
    <dgm:pt modelId="{B4665A83-F415-490C-B4C3-05D0437CC95D}" type="parTrans" cxnId="{A9373CCA-ECFA-4CF1-8DA2-9C6BF5B66E3D}">
      <dgm:prSet/>
      <dgm:spPr/>
      <dgm:t>
        <a:bodyPr/>
        <a:lstStyle/>
        <a:p>
          <a:endParaRPr lang="tr-TR"/>
        </a:p>
      </dgm:t>
    </dgm:pt>
    <dgm:pt modelId="{942097DD-C928-4A24-B483-41D60C931C4C}" type="sibTrans" cxnId="{A9373CCA-ECFA-4CF1-8DA2-9C6BF5B66E3D}">
      <dgm:prSet/>
      <dgm:spPr/>
      <dgm:t>
        <a:bodyPr/>
        <a:lstStyle/>
        <a:p>
          <a:endParaRPr lang="tr-TR"/>
        </a:p>
      </dgm:t>
    </dgm:pt>
    <dgm:pt modelId="{E6C92D9C-4B05-4C4C-9084-5C95755C6BB7}" type="pres">
      <dgm:prSet presAssocID="{00C18FBF-3FF5-4C16-97CF-AF03740D7A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433101D-5CEE-48D3-9649-B3A29B415A52}" type="pres">
      <dgm:prSet presAssocID="{B4F1B46E-22B2-4721-950C-8704487586DC}" presName="parentLin" presStyleCnt="0"/>
      <dgm:spPr/>
    </dgm:pt>
    <dgm:pt modelId="{2F96470C-5EAD-440E-ACB5-C96A42504743}" type="pres">
      <dgm:prSet presAssocID="{B4F1B46E-22B2-4721-950C-8704487586DC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D211E8D4-5EF7-403B-AF6C-BA8176E8CC8A}" type="pres">
      <dgm:prSet presAssocID="{B4F1B46E-22B2-4721-950C-8704487586D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70A4F-2CAE-434E-B4DD-6218280C766F}" type="pres">
      <dgm:prSet presAssocID="{B4F1B46E-22B2-4721-950C-8704487586DC}" presName="negativeSpace" presStyleCnt="0"/>
      <dgm:spPr/>
    </dgm:pt>
    <dgm:pt modelId="{B8A71141-9733-4A2A-A77D-D652E8624829}" type="pres">
      <dgm:prSet presAssocID="{B4F1B46E-22B2-4721-950C-8704487586D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18780E-164C-4EE0-BFF8-498E466B1200}" type="pres">
      <dgm:prSet presAssocID="{A7E2530A-34E2-4E9F-BC78-8920BA140C41}" presName="spaceBetweenRectangles" presStyleCnt="0"/>
      <dgm:spPr/>
    </dgm:pt>
    <dgm:pt modelId="{E763C026-CEEA-4586-8D19-A1E2722C978F}" type="pres">
      <dgm:prSet presAssocID="{F2881FB1-6580-4F21-A283-BFAA6F91D5D2}" presName="parentLin" presStyleCnt="0"/>
      <dgm:spPr/>
    </dgm:pt>
    <dgm:pt modelId="{273972D0-0257-4BC1-AFDC-4D01DB390E75}" type="pres">
      <dgm:prSet presAssocID="{F2881FB1-6580-4F21-A283-BFAA6F91D5D2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459E08C3-0059-4452-937D-9DF71369585C}" type="pres">
      <dgm:prSet presAssocID="{F2881FB1-6580-4F21-A283-BFAA6F91D5D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3D8D3F-1978-49A8-97C8-BCB57806F2A3}" type="pres">
      <dgm:prSet presAssocID="{F2881FB1-6580-4F21-A283-BFAA6F91D5D2}" presName="negativeSpace" presStyleCnt="0"/>
      <dgm:spPr/>
    </dgm:pt>
    <dgm:pt modelId="{18132061-6F2D-4C7F-82D5-852FB260D771}" type="pres">
      <dgm:prSet presAssocID="{F2881FB1-6580-4F21-A283-BFAA6F91D5D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A367FE-692D-43B2-897B-7D33AF9F8894}" type="pres">
      <dgm:prSet presAssocID="{A5ABDC17-7AB5-4F0E-992A-F9343F5D74EB}" presName="spaceBetweenRectangles" presStyleCnt="0"/>
      <dgm:spPr/>
    </dgm:pt>
    <dgm:pt modelId="{C2B73E4B-D8E8-4E8E-B670-FE0B41E51E68}" type="pres">
      <dgm:prSet presAssocID="{6352CA33-6755-44BE-808F-400DA4CF80A7}" presName="parentLin" presStyleCnt="0"/>
      <dgm:spPr/>
    </dgm:pt>
    <dgm:pt modelId="{DFC72643-E8D0-4F1F-AAAE-B502CA34F31A}" type="pres">
      <dgm:prSet presAssocID="{6352CA33-6755-44BE-808F-400DA4CF80A7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CE559E23-F1E4-4F8E-AEDE-253EE8CF2BBF}" type="pres">
      <dgm:prSet presAssocID="{6352CA33-6755-44BE-808F-400DA4CF80A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F4E284-B744-4FDB-9E13-5E6BFD69ED89}" type="pres">
      <dgm:prSet presAssocID="{6352CA33-6755-44BE-808F-400DA4CF80A7}" presName="negativeSpace" presStyleCnt="0"/>
      <dgm:spPr/>
    </dgm:pt>
    <dgm:pt modelId="{397AD954-E4B9-438E-9FAD-DBC806D73FE5}" type="pres">
      <dgm:prSet presAssocID="{6352CA33-6755-44BE-808F-400DA4CF80A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6414202-9361-4B0B-8BEE-0FDCFCEF6A02}" type="presOf" srcId="{F2881FB1-6580-4F21-A283-BFAA6F91D5D2}" destId="{459E08C3-0059-4452-937D-9DF71369585C}" srcOrd="1" destOrd="0" presId="urn:microsoft.com/office/officeart/2005/8/layout/list1"/>
    <dgm:cxn modelId="{68815E1D-881A-4A64-B122-CD29706A75F4}" type="presOf" srcId="{A1AA1163-BA43-4FA7-8497-909845AC5246}" destId="{397AD954-E4B9-438E-9FAD-DBC806D73FE5}" srcOrd="0" destOrd="2" presId="urn:microsoft.com/office/officeart/2005/8/layout/list1"/>
    <dgm:cxn modelId="{4A31D641-1B5D-46D3-B685-0C4DC6EFE71B}" srcId="{00C18FBF-3FF5-4C16-97CF-AF03740D7AB6}" destId="{F2881FB1-6580-4F21-A283-BFAA6F91D5D2}" srcOrd="1" destOrd="0" parTransId="{2D960FDD-BADA-480D-9043-497C56588AD3}" sibTransId="{A5ABDC17-7AB5-4F0E-992A-F9343F5D74EB}"/>
    <dgm:cxn modelId="{FC7BD086-74EA-4D6C-9657-E916D355F209}" srcId="{6352CA33-6755-44BE-808F-400DA4CF80A7}" destId="{9614A323-64B1-4077-A841-022051EC749A}" srcOrd="0" destOrd="0" parTransId="{E5F6BCBD-B84E-4018-BE9E-BF57FF3B4B36}" sibTransId="{FEC2A79F-8857-403A-A738-E8CE75C965E2}"/>
    <dgm:cxn modelId="{8DB44C1A-8C06-40CB-A93D-399A1FC39DB0}" type="presOf" srcId="{6352CA33-6755-44BE-808F-400DA4CF80A7}" destId="{DFC72643-E8D0-4F1F-AAAE-B502CA34F31A}" srcOrd="0" destOrd="0" presId="urn:microsoft.com/office/officeart/2005/8/layout/list1"/>
    <dgm:cxn modelId="{DE9AA330-BD2B-40F1-93C9-49FD30508FA2}" type="presOf" srcId="{EDBA0A50-4E0F-4776-9328-E457A27E8BE6}" destId="{18132061-6F2D-4C7F-82D5-852FB260D771}" srcOrd="0" destOrd="2" presId="urn:microsoft.com/office/officeart/2005/8/layout/list1"/>
    <dgm:cxn modelId="{311348D8-FDE3-4C22-99F5-3B98C5F51F0D}" srcId="{F2881FB1-6580-4F21-A283-BFAA6F91D5D2}" destId="{29E78340-8EBE-415C-B973-78A91A054B9C}" srcOrd="0" destOrd="0" parTransId="{FF4E5F97-6974-4E39-A85D-DCB2E100798E}" sibTransId="{B4B9A51E-FA34-465E-B5B4-81CD76EB3FC2}"/>
    <dgm:cxn modelId="{2E3C97E6-67D4-4948-B47A-1115C2B2979F}" srcId="{6352CA33-6755-44BE-808F-400DA4CF80A7}" destId="{3D5CDB25-F8FA-444B-8D4A-1D29D0CBA282}" srcOrd="1" destOrd="0" parTransId="{4C229933-AC16-44B7-98EC-4C0F07FABCB0}" sibTransId="{189DA4C5-2A22-4C71-A806-7B4AB57767CC}"/>
    <dgm:cxn modelId="{129AEA77-5D2A-49D4-956D-99009974B6C5}" srcId="{F2881FB1-6580-4F21-A283-BFAA6F91D5D2}" destId="{8321AB85-EA8C-4958-B404-B4C118CB3C18}" srcOrd="1" destOrd="0" parTransId="{24ABE8B3-7220-436D-9636-F7B4C0B99576}" sibTransId="{AA5F76CE-8FD4-4692-8BB1-EF84CF9D365E}"/>
    <dgm:cxn modelId="{9DD64CEC-6734-44F6-A28B-6C84741FB85A}" type="presOf" srcId="{9614A323-64B1-4077-A841-022051EC749A}" destId="{397AD954-E4B9-438E-9FAD-DBC806D73FE5}" srcOrd="0" destOrd="0" presId="urn:microsoft.com/office/officeart/2005/8/layout/list1"/>
    <dgm:cxn modelId="{A9373CCA-ECFA-4CF1-8DA2-9C6BF5B66E3D}" srcId="{6352CA33-6755-44BE-808F-400DA4CF80A7}" destId="{A1AA1163-BA43-4FA7-8497-909845AC5246}" srcOrd="2" destOrd="0" parTransId="{B4665A83-F415-490C-B4C3-05D0437CC95D}" sibTransId="{942097DD-C928-4A24-B483-41D60C931C4C}"/>
    <dgm:cxn modelId="{2371BD8E-6F3C-47AF-8FEA-7C89C59348C6}" type="presOf" srcId="{3D5CDB25-F8FA-444B-8D4A-1D29D0CBA282}" destId="{397AD954-E4B9-438E-9FAD-DBC806D73FE5}" srcOrd="0" destOrd="1" presId="urn:microsoft.com/office/officeart/2005/8/layout/list1"/>
    <dgm:cxn modelId="{A9000C7A-1DF6-4A2A-ACDB-C18A00B549BE}" type="presOf" srcId="{29E78340-8EBE-415C-B973-78A91A054B9C}" destId="{18132061-6F2D-4C7F-82D5-852FB260D771}" srcOrd="0" destOrd="0" presId="urn:microsoft.com/office/officeart/2005/8/layout/list1"/>
    <dgm:cxn modelId="{DDB5AD9A-40B0-48EF-AF2C-8CCDA330F7FE}" srcId="{B4F1B46E-22B2-4721-950C-8704487586DC}" destId="{9D72CDD3-5859-43DB-BD75-0C3C30E3DE62}" srcOrd="0" destOrd="0" parTransId="{1D5B1F83-33A7-4298-BC11-2B1252AFAEA5}" sibTransId="{15E25BD4-1EBF-43C2-8885-DBF66B8429E1}"/>
    <dgm:cxn modelId="{301D0F9B-F1DE-44FE-AADF-40C67862C0A3}" srcId="{F2881FB1-6580-4F21-A283-BFAA6F91D5D2}" destId="{EDBA0A50-4E0F-4776-9328-E457A27E8BE6}" srcOrd="2" destOrd="0" parTransId="{CEE856B3-D7BD-4880-A448-1003CB37FEA8}" sibTransId="{0122DD33-417B-4F7C-AA2C-6D0090880EBD}"/>
    <dgm:cxn modelId="{BCE2671F-4B97-48DE-937B-C5E5CDC7394C}" type="presOf" srcId="{9D72CDD3-5859-43DB-BD75-0C3C30E3DE62}" destId="{B8A71141-9733-4A2A-A77D-D652E8624829}" srcOrd="0" destOrd="0" presId="urn:microsoft.com/office/officeart/2005/8/layout/list1"/>
    <dgm:cxn modelId="{FF6CCE39-F94B-4C2F-944A-B26F22FF80D9}" type="presOf" srcId="{00C18FBF-3FF5-4C16-97CF-AF03740D7AB6}" destId="{E6C92D9C-4B05-4C4C-9084-5C95755C6BB7}" srcOrd="0" destOrd="0" presId="urn:microsoft.com/office/officeart/2005/8/layout/list1"/>
    <dgm:cxn modelId="{2C8317B2-2EBB-4589-86EA-C77B3B6E81AA}" srcId="{00C18FBF-3FF5-4C16-97CF-AF03740D7AB6}" destId="{B4F1B46E-22B2-4721-950C-8704487586DC}" srcOrd="0" destOrd="0" parTransId="{E8A66543-CC4D-4785-A93E-5B125E09F826}" sibTransId="{A7E2530A-34E2-4E9F-BC78-8920BA140C41}"/>
    <dgm:cxn modelId="{0DFF573D-DE5C-47B7-9C74-E6A3C439E0BF}" type="presOf" srcId="{B4F1B46E-22B2-4721-950C-8704487586DC}" destId="{D211E8D4-5EF7-403B-AF6C-BA8176E8CC8A}" srcOrd="1" destOrd="0" presId="urn:microsoft.com/office/officeart/2005/8/layout/list1"/>
    <dgm:cxn modelId="{4D6F87D2-2F6F-4A96-ADF5-483272EAE19E}" type="presOf" srcId="{B4F1B46E-22B2-4721-950C-8704487586DC}" destId="{2F96470C-5EAD-440E-ACB5-C96A42504743}" srcOrd="0" destOrd="0" presId="urn:microsoft.com/office/officeart/2005/8/layout/list1"/>
    <dgm:cxn modelId="{82BAE5DD-3A79-4870-9019-1254385E0650}" srcId="{00C18FBF-3FF5-4C16-97CF-AF03740D7AB6}" destId="{6352CA33-6755-44BE-808F-400DA4CF80A7}" srcOrd="2" destOrd="0" parTransId="{AEB59203-63BA-4A96-BADC-40BAEBD9AA40}" sibTransId="{AAB4CF73-4B9B-4AA0-9074-16C2D2AE00A1}"/>
    <dgm:cxn modelId="{664BF15E-B2C5-4CD6-B5A3-8C4D728B8180}" type="presOf" srcId="{F9D46839-CD06-4669-AAE4-4D1E9AFEDA78}" destId="{B8A71141-9733-4A2A-A77D-D652E8624829}" srcOrd="0" destOrd="1" presId="urn:microsoft.com/office/officeart/2005/8/layout/list1"/>
    <dgm:cxn modelId="{AD25A8A0-4628-40E2-8C9E-64E6AD4D4D91}" srcId="{B4F1B46E-22B2-4721-950C-8704487586DC}" destId="{F9D46839-CD06-4669-AAE4-4D1E9AFEDA78}" srcOrd="1" destOrd="0" parTransId="{B6B535D8-00AB-4FA1-AAEC-92498ABC6F4C}" sibTransId="{6497F199-DC2A-41F9-A449-D395E6BC4900}"/>
    <dgm:cxn modelId="{D6ABDC76-6AB2-48A0-95A9-39520338FFBF}" type="presOf" srcId="{8321AB85-EA8C-4958-B404-B4C118CB3C18}" destId="{18132061-6F2D-4C7F-82D5-852FB260D771}" srcOrd="0" destOrd="1" presId="urn:microsoft.com/office/officeart/2005/8/layout/list1"/>
    <dgm:cxn modelId="{9D8332F4-7F20-4524-BD88-87CCD7A981AF}" type="presOf" srcId="{6352CA33-6755-44BE-808F-400DA4CF80A7}" destId="{CE559E23-F1E4-4F8E-AEDE-253EE8CF2BBF}" srcOrd="1" destOrd="0" presId="urn:microsoft.com/office/officeart/2005/8/layout/list1"/>
    <dgm:cxn modelId="{F9ED59D4-D251-464E-B507-816E480D4E0F}" type="presOf" srcId="{F2881FB1-6580-4F21-A283-BFAA6F91D5D2}" destId="{273972D0-0257-4BC1-AFDC-4D01DB390E75}" srcOrd="0" destOrd="0" presId="urn:microsoft.com/office/officeart/2005/8/layout/list1"/>
    <dgm:cxn modelId="{169BA95B-4CB3-4186-9759-C2C6489406A6}" type="presParOf" srcId="{E6C92D9C-4B05-4C4C-9084-5C95755C6BB7}" destId="{6433101D-5CEE-48D3-9649-B3A29B415A52}" srcOrd="0" destOrd="0" presId="urn:microsoft.com/office/officeart/2005/8/layout/list1"/>
    <dgm:cxn modelId="{371F16F0-C363-4AD5-9A5F-C917C3B4B92D}" type="presParOf" srcId="{6433101D-5CEE-48D3-9649-B3A29B415A52}" destId="{2F96470C-5EAD-440E-ACB5-C96A42504743}" srcOrd="0" destOrd="0" presId="urn:microsoft.com/office/officeart/2005/8/layout/list1"/>
    <dgm:cxn modelId="{0300F844-E355-4AC5-996C-9642BF9D827A}" type="presParOf" srcId="{6433101D-5CEE-48D3-9649-B3A29B415A52}" destId="{D211E8D4-5EF7-403B-AF6C-BA8176E8CC8A}" srcOrd="1" destOrd="0" presId="urn:microsoft.com/office/officeart/2005/8/layout/list1"/>
    <dgm:cxn modelId="{34CA5BEB-60A7-4679-BB22-D2C8D0B38A77}" type="presParOf" srcId="{E6C92D9C-4B05-4C4C-9084-5C95755C6BB7}" destId="{F4B70A4F-2CAE-434E-B4DD-6218280C766F}" srcOrd="1" destOrd="0" presId="urn:microsoft.com/office/officeart/2005/8/layout/list1"/>
    <dgm:cxn modelId="{FDD2DEDB-1D89-491F-B1AC-40D361A692A8}" type="presParOf" srcId="{E6C92D9C-4B05-4C4C-9084-5C95755C6BB7}" destId="{B8A71141-9733-4A2A-A77D-D652E8624829}" srcOrd="2" destOrd="0" presId="urn:microsoft.com/office/officeart/2005/8/layout/list1"/>
    <dgm:cxn modelId="{1E139D06-2F42-49AC-AE6A-CB8420E2EAA2}" type="presParOf" srcId="{E6C92D9C-4B05-4C4C-9084-5C95755C6BB7}" destId="{FE18780E-164C-4EE0-BFF8-498E466B1200}" srcOrd="3" destOrd="0" presId="urn:microsoft.com/office/officeart/2005/8/layout/list1"/>
    <dgm:cxn modelId="{474258D5-161C-4DAC-9ED6-122E92FB4544}" type="presParOf" srcId="{E6C92D9C-4B05-4C4C-9084-5C95755C6BB7}" destId="{E763C026-CEEA-4586-8D19-A1E2722C978F}" srcOrd="4" destOrd="0" presId="urn:microsoft.com/office/officeart/2005/8/layout/list1"/>
    <dgm:cxn modelId="{0F7221CD-B987-4A89-8C9A-EBEAD1110DDF}" type="presParOf" srcId="{E763C026-CEEA-4586-8D19-A1E2722C978F}" destId="{273972D0-0257-4BC1-AFDC-4D01DB390E75}" srcOrd="0" destOrd="0" presId="urn:microsoft.com/office/officeart/2005/8/layout/list1"/>
    <dgm:cxn modelId="{560F0518-779C-42CD-84AB-48387C16E117}" type="presParOf" srcId="{E763C026-CEEA-4586-8D19-A1E2722C978F}" destId="{459E08C3-0059-4452-937D-9DF71369585C}" srcOrd="1" destOrd="0" presId="urn:microsoft.com/office/officeart/2005/8/layout/list1"/>
    <dgm:cxn modelId="{9DE61D08-ED3A-49F8-91CE-DBE363AF6470}" type="presParOf" srcId="{E6C92D9C-4B05-4C4C-9084-5C95755C6BB7}" destId="{FE3D8D3F-1978-49A8-97C8-BCB57806F2A3}" srcOrd="5" destOrd="0" presId="urn:microsoft.com/office/officeart/2005/8/layout/list1"/>
    <dgm:cxn modelId="{1702F69D-72E1-426B-99F6-E156630B4455}" type="presParOf" srcId="{E6C92D9C-4B05-4C4C-9084-5C95755C6BB7}" destId="{18132061-6F2D-4C7F-82D5-852FB260D771}" srcOrd="6" destOrd="0" presId="urn:microsoft.com/office/officeart/2005/8/layout/list1"/>
    <dgm:cxn modelId="{17B4D9ED-C7B9-4598-A4A0-E39B76C96A73}" type="presParOf" srcId="{E6C92D9C-4B05-4C4C-9084-5C95755C6BB7}" destId="{99A367FE-692D-43B2-897B-7D33AF9F8894}" srcOrd="7" destOrd="0" presId="urn:microsoft.com/office/officeart/2005/8/layout/list1"/>
    <dgm:cxn modelId="{BC2A4FD9-717C-42C7-9C2E-3CC33DAB28C8}" type="presParOf" srcId="{E6C92D9C-4B05-4C4C-9084-5C95755C6BB7}" destId="{C2B73E4B-D8E8-4E8E-B670-FE0B41E51E68}" srcOrd="8" destOrd="0" presId="urn:microsoft.com/office/officeart/2005/8/layout/list1"/>
    <dgm:cxn modelId="{71A019B2-1BB8-4D91-BEA8-8578D810C252}" type="presParOf" srcId="{C2B73E4B-D8E8-4E8E-B670-FE0B41E51E68}" destId="{DFC72643-E8D0-4F1F-AAAE-B502CA34F31A}" srcOrd="0" destOrd="0" presId="urn:microsoft.com/office/officeart/2005/8/layout/list1"/>
    <dgm:cxn modelId="{496E091F-E0A5-4848-B67A-076882DB1F55}" type="presParOf" srcId="{C2B73E4B-D8E8-4E8E-B670-FE0B41E51E68}" destId="{CE559E23-F1E4-4F8E-AEDE-253EE8CF2BBF}" srcOrd="1" destOrd="0" presId="urn:microsoft.com/office/officeart/2005/8/layout/list1"/>
    <dgm:cxn modelId="{7E362F60-CB64-4CF2-BDE9-D71F437A1B6F}" type="presParOf" srcId="{E6C92D9C-4B05-4C4C-9084-5C95755C6BB7}" destId="{C0F4E284-B744-4FDB-9E13-5E6BFD69ED89}" srcOrd="9" destOrd="0" presId="urn:microsoft.com/office/officeart/2005/8/layout/list1"/>
    <dgm:cxn modelId="{F13F5F92-722D-44E3-9CBD-800105FA7ADE}" type="presParOf" srcId="{E6C92D9C-4B05-4C4C-9084-5C95755C6BB7}" destId="{397AD954-E4B9-438E-9FAD-DBC806D73F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93481A-3EE0-4D48-99A6-60B43999E59C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BBD72E6-7F3F-44C8-88A0-6B54A7C50416}">
      <dgm:prSet phldrT="[Metin]"/>
      <dgm:spPr/>
      <dgm:t>
        <a:bodyPr/>
        <a:lstStyle/>
        <a:p>
          <a:r>
            <a:rPr lang="tr-TR" dirty="0" err="1" smtClean="0"/>
            <a:t>Parent</a:t>
          </a:r>
          <a:r>
            <a:rPr lang="tr-TR" dirty="0" smtClean="0"/>
            <a:t> </a:t>
          </a:r>
          <a:r>
            <a:rPr lang="tr-TR" dirty="0" err="1" smtClean="0"/>
            <a:t>Id</a:t>
          </a:r>
          <a:endParaRPr lang="tr-TR" dirty="0"/>
        </a:p>
      </dgm:t>
    </dgm:pt>
    <dgm:pt modelId="{F162913E-C453-4268-B015-D9AF0A878961}" type="parTrans" cxnId="{25CFECFD-9274-403A-AFE4-1FCD4F04008E}">
      <dgm:prSet/>
      <dgm:spPr/>
      <dgm:t>
        <a:bodyPr/>
        <a:lstStyle/>
        <a:p>
          <a:endParaRPr lang="tr-TR"/>
        </a:p>
      </dgm:t>
    </dgm:pt>
    <dgm:pt modelId="{996FB379-CE79-4E7F-BAC1-74DFBEFF0EBD}" type="sibTrans" cxnId="{25CFECFD-9274-403A-AFE4-1FCD4F04008E}">
      <dgm:prSet/>
      <dgm:spPr/>
      <dgm:t>
        <a:bodyPr/>
        <a:lstStyle/>
        <a:p>
          <a:endParaRPr lang="tr-TR"/>
        </a:p>
      </dgm:t>
    </dgm:pt>
    <dgm:pt modelId="{14C091D9-1C0F-4E83-B53D-077224D9A8C2}">
      <dgm:prSet phldrT="[Metin]" custT="1"/>
      <dgm:spPr/>
      <dgm:t>
        <a:bodyPr/>
        <a:lstStyle/>
        <a:p>
          <a:r>
            <a:rPr lang="tr-TR" sz="1000" dirty="0" smtClean="0"/>
            <a:t>Boş bırakıldığında menü ana sayfada doğrudan gösterilir.</a:t>
          </a:r>
          <a:endParaRPr lang="tr-TR" sz="1000" dirty="0"/>
        </a:p>
      </dgm:t>
    </dgm:pt>
    <dgm:pt modelId="{A36BDA59-1B1C-4F31-A46A-BCF4DD49A3FF}" type="parTrans" cxnId="{D78C3094-99D4-4082-93CC-050968B71875}">
      <dgm:prSet/>
      <dgm:spPr/>
      <dgm:t>
        <a:bodyPr/>
        <a:lstStyle/>
        <a:p>
          <a:endParaRPr lang="tr-TR"/>
        </a:p>
      </dgm:t>
    </dgm:pt>
    <dgm:pt modelId="{7CAB8A68-B9C6-429E-9E06-3B071489EA72}" type="sibTrans" cxnId="{D78C3094-99D4-4082-93CC-050968B71875}">
      <dgm:prSet/>
      <dgm:spPr/>
      <dgm:t>
        <a:bodyPr/>
        <a:lstStyle/>
        <a:p>
          <a:endParaRPr lang="tr-TR"/>
        </a:p>
      </dgm:t>
    </dgm:pt>
    <dgm:pt modelId="{89E5166E-CC8B-4A5B-9A78-2F068B68F391}">
      <dgm:prSet phldrT="[Metin]" custT="1"/>
      <dgm:spPr/>
      <dgm:t>
        <a:bodyPr/>
        <a:lstStyle/>
        <a:p>
          <a:r>
            <a:rPr lang="tr-TR" sz="1000" dirty="0" smtClean="0"/>
            <a:t>Ana menülerden birini seçtiğinizde ilgili menünün altında gösterilir.</a:t>
          </a:r>
          <a:endParaRPr lang="tr-TR" sz="1000" dirty="0"/>
        </a:p>
      </dgm:t>
    </dgm:pt>
    <dgm:pt modelId="{D7CAD7E3-F3D6-4B4E-9347-1A4AFD753135}" type="parTrans" cxnId="{02C7A6BF-6DA9-4DC1-A050-6BC30F925072}">
      <dgm:prSet/>
      <dgm:spPr/>
      <dgm:t>
        <a:bodyPr/>
        <a:lstStyle/>
        <a:p>
          <a:endParaRPr lang="tr-TR"/>
        </a:p>
      </dgm:t>
    </dgm:pt>
    <dgm:pt modelId="{13070290-0C8A-4B5F-9BEF-81A746735DE1}" type="sibTrans" cxnId="{02C7A6BF-6DA9-4DC1-A050-6BC30F925072}">
      <dgm:prSet/>
      <dgm:spPr/>
      <dgm:t>
        <a:bodyPr/>
        <a:lstStyle/>
        <a:p>
          <a:endParaRPr lang="tr-TR"/>
        </a:p>
      </dgm:t>
    </dgm:pt>
    <dgm:pt modelId="{34C9A7F2-8CFA-4764-8D0A-10CFCE1352CA}">
      <dgm:prSet phldrT="[Metin]"/>
      <dgm:spPr/>
      <dgm:t>
        <a:bodyPr/>
        <a:lstStyle/>
        <a:p>
          <a:r>
            <a:rPr lang="tr-TR" dirty="0" smtClean="0"/>
            <a:t>Menu </a:t>
          </a:r>
          <a:r>
            <a:rPr lang="tr-TR" dirty="0" err="1" smtClean="0"/>
            <a:t>Type</a:t>
          </a:r>
          <a:r>
            <a:rPr lang="tr-TR" dirty="0" smtClean="0"/>
            <a:t> </a:t>
          </a:r>
          <a:r>
            <a:rPr lang="tr-TR" dirty="0" err="1" smtClean="0"/>
            <a:t>Id</a:t>
          </a:r>
          <a:endParaRPr lang="tr-TR" dirty="0"/>
        </a:p>
      </dgm:t>
    </dgm:pt>
    <dgm:pt modelId="{4A83C45C-E7B0-4A15-BB59-510BFFF19E62}" type="parTrans" cxnId="{A2CCE783-182A-41FA-AD58-D85497F0B85D}">
      <dgm:prSet/>
      <dgm:spPr/>
      <dgm:t>
        <a:bodyPr/>
        <a:lstStyle/>
        <a:p>
          <a:endParaRPr lang="tr-TR"/>
        </a:p>
      </dgm:t>
    </dgm:pt>
    <dgm:pt modelId="{6D59C857-DF9F-45FA-A6C7-B3B4917B3DB5}" type="sibTrans" cxnId="{A2CCE783-182A-41FA-AD58-D85497F0B85D}">
      <dgm:prSet/>
      <dgm:spPr/>
      <dgm:t>
        <a:bodyPr/>
        <a:lstStyle/>
        <a:p>
          <a:endParaRPr lang="tr-TR"/>
        </a:p>
      </dgm:t>
    </dgm:pt>
    <dgm:pt modelId="{EE7D9F7D-A540-49C4-85B2-59A25ECF1161}">
      <dgm:prSet phldrT="[Metin]"/>
      <dgm:spPr/>
      <dgm:t>
        <a:bodyPr/>
        <a:lstStyle/>
        <a:p>
          <a:r>
            <a:rPr lang="tr-TR" dirty="0" smtClean="0"/>
            <a:t>Standart Menü: En sık tercih edilen menü tipidir. Menülerin alt alta eklenmesi şeklinde gösterilir.</a:t>
          </a:r>
          <a:endParaRPr lang="tr-TR" dirty="0"/>
        </a:p>
      </dgm:t>
    </dgm:pt>
    <dgm:pt modelId="{33100699-849C-46F1-BF7D-C6617F697D8E}" type="parTrans" cxnId="{38B59E0E-BE3B-4298-82BB-4BB89D029766}">
      <dgm:prSet/>
      <dgm:spPr/>
      <dgm:t>
        <a:bodyPr/>
        <a:lstStyle/>
        <a:p>
          <a:endParaRPr lang="tr-TR"/>
        </a:p>
      </dgm:t>
    </dgm:pt>
    <dgm:pt modelId="{CAC711FF-3A98-4673-8BF7-2211C0624547}" type="sibTrans" cxnId="{38B59E0E-BE3B-4298-82BB-4BB89D029766}">
      <dgm:prSet/>
      <dgm:spPr/>
      <dgm:t>
        <a:bodyPr/>
        <a:lstStyle/>
        <a:p>
          <a:endParaRPr lang="tr-TR"/>
        </a:p>
      </dgm:t>
    </dgm:pt>
    <dgm:pt modelId="{340EFE1D-1269-4EF7-8C76-87265A72FDE6}">
      <dgm:prSet phldrT="[Metin]"/>
      <dgm:spPr/>
      <dgm:t>
        <a:bodyPr/>
        <a:lstStyle/>
        <a:p>
          <a:r>
            <a:rPr lang="tr-TR" dirty="0" smtClean="0"/>
            <a:t>Content </a:t>
          </a:r>
          <a:r>
            <a:rPr lang="tr-TR" dirty="0" err="1" smtClean="0"/>
            <a:t>Type</a:t>
          </a:r>
          <a:r>
            <a:rPr lang="tr-TR" dirty="0" smtClean="0"/>
            <a:t> </a:t>
          </a:r>
          <a:r>
            <a:rPr lang="tr-TR" dirty="0" err="1" smtClean="0"/>
            <a:t>Id</a:t>
          </a:r>
          <a:endParaRPr lang="tr-TR" dirty="0"/>
        </a:p>
      </dgm:t>
    </dgm:pt>
    <dgm:pt modelId="{047890A5-D47E-45E3-A879-16CD539C7E9F}" type="parTrans" cxnId="{B13DC818-AECF-4941-9C57-55DF352B276C}">
      <dgm:prSet/>
      <dgm:spPr/>
      <dgm:t>
        <a:bodyPr/>
        <a:lstStyle/>
        <a:p>
          <a:endParaRPr lang="tr-TR"/>
        </a:p>
      </dgm:t>
    </dgm:pt>
    <dgm:pt modelId="{94DCE9E5-B12F-43F1-9B2E-10DD9F042F82}" type="sibTrans" cxnId="{B13DC818-AECF-4941-9C57-55DF352B276C}">
      <dgm:prSet/>
      <dgm:spPr/>
      <dgm:t>
        <a:bodyPr/>
        <a:lstStyle/>
        <a:p>
          <a:endParaRPr lang="tr-TR"/>
        </a:p>
      </dgm:t>
    </dgm:pt>
    <dgm:pt modelId="{6A1E7736-DFEE-41AC-B12C-A660C9FB8CCA}">
      <dgm:prSet phldrT="[Metin]"/>
      <dgm:spPr/>
      <dgm:t>
        <a:bodyPr/>
        <a:lstStyle/>
        <a:p>
          <a:r>
            <a:rPr lang="tr-TR" dirty="0" smtClean="0"/>
            <a:t>Sayfa tipinin belirlendiği menüdür.</a:t>
          </a:r>
          <a:endParaRPr lang="tr-TR" dirty="0"/>
        </a:p>
      </dgm:t>
    </dgm:pt>
    <dgm:pt modelId="{1015F3D9-642C-434E-93D3-C40D9D7EAD0F}" type="parTrans" cxnId="{D788FF68-DF19-4298-A092-B52E423A4817}">
      <dgm:prSet/>
      <dgm:spPr/>
      <dgm:t>
        <a:bodyPr/>
        <a:lstStyle/>
        <a:p>
          <a:endParaRPr lang="tr-TR"/>
        </a:p>
      </dgm:t>
    </dgm:pt>
    <dgm:pt modelId="{18A3302C-B5BA-4451-A766-7363E309203F}" type="sibTrans" cxnId="{D788FF68-DF19-4298-A092-B52E423A4817}">
      <dgm:prSet/>
      <dgm:spPr/>
      <dgm:t>
        <a:bodyPr/>
        <a:lstStyle/>
        <a:p>
          <a:endParaRPr lang="tr-TR"/>
        </a:p>
      </dgm:t>
    </dgm:pt>
    <dgm:pt modelId="{8C5B1DF6-FC13-407D-9483-85378709A1CE}">
      <dgm:prSet phldrT="[Metin]"/>
      <dgm:spPr/>
      <dgm:t>
        <a:bodyPr/>
        <a:lstStyle/>
        <a:p>
          <a:r>
            <a:rPr lang="tr-TR" dirty="0" smtClean="0"/>
            <a:t>Geniş Menü: Alt menülerin çok fazla olduğu durumlarda menülerin 2 sütun halinde gösterilmesini sağlar.</a:t>
          </a:r>
          <a:endParaRPr lang="tr-TR" dirty="0"/>
        </a:p>
      </dgm:t>
    </dgm:pt>
    <dgm:pt modelId="{D412FB77-558A-4699-8BBA-B66E39A6D4C3}" type="parTrans" cxnId="{052812E9-41BD-4BBB-A88E-C78443547173}">
      <dgm:prSet/>
      <dgm:spPr/>
      <dgm:t>
        <a:bodyPr/>
        <a:lstStyle/>
        <a:p>
          <a:endParaRPr lang="tr-TR"/>
        </a:p>
      </dgm:t>
    </dgm:pt>
    <dgm:pt modelId="{11870BF3-D0B0-4917-9A2D-F081B2FD8B48}" type="sibTrans" cxnId="{052812E9-41BD-4BBB-A88E-C78443547173}">
      <dgm:prSet/>
      <dgm:spPr/>
      <dgm:t>
        <a:bodyPr/>
        <a:lstStyle/>
        <a:p>
          <a:endParaRPr lang="tr-TR"/>
        </a:p>
      </dgm:t>
    </dgm:pt>
    <dgm:pt modelId="{C74EC074-B4FC-45AA-9238-EBF898D2E48C}">
      <dgm:prSet phldrT="[Metin]"/>
      <dgm:spPr/>
      <dgm:t>
        <a:bodyPr/>
        <a:lstStyle/>
        <a:p>
          <a:r>
            <a:rPr lang="tr-TR" dirty="0" smtClean="0"/>
            <a:t>Sayfa Başlığı</a:t>
          </a:r>
          <a:endParaRPr lang="tr-TR" dirty="0"/>
        </a:p>
      </dgm:t>
    </dgm:pt>
    <dgm:pt modelId="{63AD3D13-6836-4EE0-8828-D992B58BAC34}" type="parTrans" cxnId="{EEE9BF00-A2A2-4012-9E65-FF35ACD4F0F0}">
      <dgm:prSet/>
      <dgm:spPr/>
      <dgm:t>
        <a:bodyPr/>
        <a:lstStyle/>
        <a:p>
          <a:endParaRPr lang="tr-TR"/>
        </a:p>
      </dgm:t>
    </dgm:pt>
    <dgm:pt modelId="{19AC0DA8-16AC-4A76-9B73-D5C710C0E7FE}" type="sibTrans" cxnId="{EEE9BF00-A2A2-4012-9E65-FF35ACD4F0F0}">
      <dgm:prSet/>
      <dgm:spPr/>
      <dgm:t>
        <a:bodyPr/>
        <a:lstStyle/>
        <a:p>
          <a:endParaRPr lang="tr-TR"/>
        </a:p>
      </dgm:t>
    </dgm:pt>
    <dgm:pt modelId="{2BAE0311-8A3A-46B9-9F71-2790F48BD67C}">
      <dgm:prSet phldrT="[Metin]"/>
      <dgm:spPr/>
      <dgm:t>
        <a:bodyPr/>
        <a:lstStyle/>
        <a:p>
          <a:r>
            <a:rPr lang="tr-TR" dirty="0" err="1" smtClean="0"/>
            <a:t>Description</a:t>
          </a:r>
          <a:endParaRPr lang="tr-TR" dirty="0"/>
        </a:p>
      </dgm:t>
    </dgm:pt>
    <dgm:pt modelId="{4911148B-89D5-476D-9E68-AC0E132DFA22}" type="parTrans" cxnId="{D3D0E8D6-7B48-4F9A-8933-3626258F5CBD}">
      <dgm:prSet/>
      <dgm:spPr/>
      <dgm:t>
        <a:bodyPr/>
        <a:lstStyle/>
        <a:p>
          <a:endParaRPr lang="tr-TR"/>
        </a:p>
      </dgm:t>
    </dgm:pt>
    <dgm:pt modelId="{0665100F-6510-4024-82A4-4F5F69EBB788}" type="sibTrans" cxnId="{D3D0E8D6-7B48-4F9A-8933-3626258F5CBD}">
      <dgm:prSet/>
      <dgm:spPr/>
      <dgm:t>
        <a:bodyPr/>
        <a:lstStyle/>
        <a:p>
          <a:endParaRPr lang="tr-TR"/>
        </a:p>
      </dgm:t>
    </dgm:pt>
    <dgm:pt modelId="{A7FBFBAB-26FC-432F-B4C4-A878358DF176}">
      <dgm:prSet phldrT="[Metin]"/>
      <dgm:spPr/>
      <dgm:t>
        <a:bodyPr/>
        <a:lstStyle/>
        <a:p>
          <a:r>
            <a:rPr lang="tr-TR" dirty="0" err="1" smtClean="0"/>
            <a:t>Tags</a:t>
          </a:r>
          <a:endParaRPr lang="tr-TR" dirty="0"/>
        </a:p>
      </dgm:t>
    </dgm:pt>
    <dgm:pt modelId="{1A618322-4AD4-4E1E-BCFB-D46E07ED720F}" type="parTrans" cxnId="{7756DBCF-9D9F-4BE8-8258-5AFEA464CCF4}">
      <dgm:prSet/>
      <dgm:spPr/>
      <dgm:t>
        <a:bodyPr/>
        <a:lstStyle/>
        <a:p>
          <a:endParaRPr lang="tr-TR"/>
        </a:p>
      </dgm:t>
    </dgm:pt>
    <dgm:pt modelId="{F68C60D5-2230-4D87-86D1-444E40C3D59A}" type="sibTrans" cxnId="{7756DBCF-9D9F-4BE8-8258-5AFEA464CCF4}">
      <dgm:prSet/>
      <dgm:spPr/>
      <dgm:t>
        <a:bodyPr/>
        <a:lstStyle/>
        <a:p>
          <a:endParaRPr lang="tr-TR"/>
        </a:p>
      </dgm:t>
    </dgm:pt>
    <dgm:pt modelId="{97D6A840-0271-4C8D-8E3D-9C2DC5B1661F}">
      <dgm:prSet phldrT="[Metin]"/>
      <dgm:spPr/>
      <dgm:t>
        <a:bodyPr/>
        <a:lstStyle/>
        <a:p>
          <a:r>
            <a:rPr lang="tr-TR" dirty="0" err="1" smtClean="0"/>
            <a:t>Row</a:t>
          </a:r>
          <a:r>
            <a:rPr lang="tr-TR" dirty="0" smtClean="0"/>
            <a:t> </a:t>
          </a:r>
          <a:r>
            <a:rPr lang="tr-TR" dirty="0" err="1" smtClean="0"/>
            <a:t>Number</a:t>
          </a:r>
          <a:endParaRPr lang="tr-TR" dirty="0"/>
        </a:p>
      </dgm:t>
    </dgm:pt>
    <dgm:pt modelId="{A2D49AB6-36C7-4C95-8319-7AF9E3AA5D2E}" type="parTrans" cxnId="{90D3645F-163E-4202-A472-C089E1A58590}">
      <dgm:prSet/>
      <dgm:spPr/>
      <dgm:t>
        <a:bodyPr/>
        <a:lstStyle/>
        <a:p>
          <a:endParaRPr lang="tr-TR"/>
        </a:p>
      </dgm:t>
    </dgm:pt>
    <dgm:pt modelId="{13F1785E-67E4-41C1-8247-C2E23744EE31}" type="sibTrans" cxnId="{90D3645F-163E-4202-A472-C089E1A58590}">
      <dgm:prSet/>
      <dgm:spPr/>
      <dgm:t>
        <a:bodyPr/>
        <a:lstStyle/>
        <a:p>
          <a:endParaRPr lang="tr-TR"/>
        </a:p>
      </dgm:t>
    </dgm:pt>
    <dgm:pt modelId="{8C82772A-E11F-4785-A550-CB56D4109030}">
      <dgm:prSet phldrT="[Metin]"/>
      <dgm:spPr/>
      <dgm:t>
        <a:bodyPr/>
        <a:lstStyle/>
        <a:p>
          <a:r>
            <a:rPr lang="tr-TR" dirty="0" smtClean="0"/>
            <a:t>Is Active</a:t>
          </a:r>
          <a:endParaRPr lang="tr-TR" dirty="0"/>
        </a:p>
      </dgm:t>
    </dgm:pt>
    <dgm:pt modelId="{D125A375-7D13-4930-A2B5-24CB087C8CC7}" type="parTrans" cxnId="{EC04D6C0-350C-4D3B-BA37-4672DBCA473C}">
      <dgm:prSet/>
      <dgm:spPr/>
      <dgm:t>
        <a:bodyPr/>
        <a:lstStyle/>
        <a:p>
          <a:endParaRPr lang="tr-TR"/>
        </a:p>
      </dgm:t>
    </dgm:pt>
    <dgm:pt modelId="{D1C0A4F6-8462-4273-8EDC-22EE364F6114}" type="sibTrans" cxnId="{EC04D6C0-350C-4D3B-BA37-4672DBCA473C}">
      <dgm:prSet/>
      <dgm:spPr/>
      <dgm:t>
        <a:bodyPr/>
        <a:lstStyle/>
        <a:p>
          <a:endParaRPr lang="tr-TR"/>
        </a:p>
      </dgm:t>
    </dgm:pt>
    <dgm:pt modelId="{34462EDB-1422-4776-A606-5116EF3FFAC6}">
      <dgm:prSet phldrT="[Metin]"/>
      <dgm:spPr/>
      <dgm:t>
        <a:bodyPr/>
        <a:lstStyle/>
        <a:p>
          <a:r>
            <a:rPr lang="tr-TR" dirty="0" smtClean="0"/>
            <a:t>Menü adının eklendiği alandır.</a:t>
          </a:r>
          <a:endParaRPr lang="tr-TR" dirty="0"/>
        </a:p>
      </dgm:t>
    </dgm:pt>
    <dgm:pt modelId="{4A945809-D7D0-46CC-B76A-E80E5867B2C4}" type="parTrans" cxnId="{0CA7685D-2BA6-4C99-AF21-55EBC1FAA0FB}">
      <dgm:prSet/>
      <dgm:spPr/>
      <dgm:t>
        <a:bodyPr/>
        <a:lstStyle/>
        <a:p>
          <a:endParaRPr lang="tr-TR"/>
        </a:p>
      </dgm:t>
    </dgm:pt>
    <dgm:pt modelId="{92CE0E6B-AA7D-46C6-9030-CC8AB25C926C}" type="sibTrans" cxnId="{0CA7685D-2BA6-4C99-AF21-55EBC1FAA0FB}">
      <dgm:prSet/>
      <dgm:spPr/>
      <dgm:t>
        <a:bodyPr/>
        <a:lstStyle/>
        <a:p>
          <a:endParaRPr lang="tr-TR"/>
        </a:p>
      </dgm:t>
    </dgm:pt>
    <dgm:pt modelId="{6E2E1F2E-671B-4B1D-8292-5EDD7CE25AEA}">
      <dgm:prSet phldrT="[Metin]"/>
      <dgm:spPr/>
      <dgm:t>
        <a:bodyPr/>
        <a:lstStyle/>
        <a:p>
          <a:r>
            <a:rPr lang="tr-TR" dirty="0" smtClean="0"/>
            <a:t>Sayfa başlığının oluşturulduğu alandır.</a:t>
          </a:r>
          <a:endParaRPr lang="tr-TR" dirty="0"/>
        </a:p>
      </dgm:t>
    </dgm:pt>
    <dgm:pt modelId="{D05C587E-FAA7-47AA-828D-F4D4E98AC1B2}" type="parTrans" cxnId="{75A64EA2-1F12-49B2-8589-3223A810C895}">
      <dgm:prSet/>
      <dgm:spPr/>
      <dgm:t>
        <a:bodyPr/>
        <a:lstStyle/>
        <a:p>
          <a:endParaRPr lang="tr-TR"/>
        </a:p>
      </dgm:t>
    </dgm:pt>
    <dgm:pt modelId="{14860057-2360-47F6-BD75-65D25A419F2A}" type="sibTrans" cxnId="{75A64EA2-1F12-49B2-8589-3223A810C895}">
      <dgm:prSet/>
      <dgm:spPr/>
      <dgm:t>
        <a:bodyPr/>
        <a:lstStyle/>
        <a:p>
          <a:endParaRPr lang="tr-TR"/>
        </a:p>
      </dgm:t>
    </dgm:pt>
    <dgm:pt modelId="{4A905E2D-4425-4ABA-8883-E4EC31708634}">
      <dgm:prSet phldrT="[Metin]"/>
      <dgm:spPr/>
      <dgm:t>
        <a:bodyPr/>
        <a:lstStyle/>
        <a:p>
          <a:r>
            <a:rPr lang="tr-TR" dirty="0" smtClean="0"/>
            <a:t>Sayfanın ana içeriğinin oluşturulduğu alandır.</a:t>
          </a:r>
          <a:endParaRPr lang="tr-TR" dirty="0"/>
        </a:p>
      </dgm:t>
    </dgm:pt>
    <dgm:pt modelId="{104264D7-F940-4E22-8DBF-BA640B37923E}" type="parTrans" cxnId="{D1AC432D-787F-494C-9994-F4BE9ECE8A88}">
      <dgm:prSet/>
      <dgm:spPr/>
      <dgm:t>
        <a:bodyPr/>
        <a:lstStyle/>
        <a:p>
          <a:endParaRPr lang="tr-TR"/>
        </a:p>
      </dgm:t>
    </dgm:pt>
    <dgm:pt modelId="{17E4EEE8-9C59-4973-A602-8CF2228E6050}" type="sibTrans" cxnId="{D1AC432D-787F-494C-9994-F4BE9ECE8A88}">
      <dgm:prSet/>
      <dgm:spPr/>
      <dgm:t>
        <a:bodyPr/>
        <a:lstStyle/>
        <a:p>
          <a:endParaRPr lang="tr-TR"/>
        </a:p>
      </dgm:t>
    </dgm:pt>
    <dgm:pt modelId="{07FA6BD9-9E38-403F-A094-8CAB1B12949B}">
      <dgm:prSet phldrT="[Metin]"/>
      <dgm:spPr/>
      <dgm:t>
        <a:bodyPr/>
        <a:lstStyle/>
        <a:p>
          <a:r>
            <a:rPr lang="tr-TR" dirty="0" smtClean="0"/>
            <a:t>Sayfanın Google indekslerinde bulunabilmesi için anahtar etiketlerin girildiği alandır.</a:t>
          </a:r>
          <a:endParaRPr lang="tr-TR" dirty="0"/>
        </a:p>
      </dgm:t>
    </dgm:pt>
    <dgm:pt modelId="{C8E5E3A6-1D90-47B0-95D2-716BB4D32FBF}" type="parTrans" cxnId="{29E11CFD-DF77-4D2A-8FE3-9EF2AFC54970}">
      <dgm:prSet/>
      <dgm:spPr/>
      <dgm:t>
        <a:bodyPr/>
        <a:lstStyle/>
        <a:p>
          <a:endParaRPr lang="tr-TR"/>
        </a:p>
      </dgm:t>
    </dgm:pt>
    <dgm:pt modelId="{53D7C8AE-ED3D-4516-A7A6-ECF3FF93A2E3}" type="sibTrans" cxnId="{29E11CFD-DF77-4D2A-8FE3-9EF2AFC54970}">
      <dgm:prSet/>
      <dgm:spPr/>
      <dgm:t>
        <a:bodyPr/>
        <a:lstStyle/>
        <a:p>
          <a:endParaRPr lang="tr-TR"/>
        </a:p>
      </dgm:t>
    </dgm:pt>
    <dgm:pt modelId="{80AC1201-71F2-4489-8259-AE2C090BB900}">
      <dgm:prSet phldrT="[Metin]"/>
      <dgm:spPr/>
      <dgm:t>
        <a:bodyPr/>
        <a:lstStyle/>
        <a:p>
          <a:r>
            <a:rPr lang="tr-TR" dirty="0" smtClean="0"/>
            <a:t>Sıra Numarasını ifade eder menülerin konumlarını belirlemek amaçlı kullanılır.</a:t>
          </a:r>
          <a:endParaRPr lang="tr-TR" dirty="0"/>
        </a:p>
      </dgm:t>
    </dgm:pt>
    <dgm:pt modelId="{9916E5E8-9CF3-4957-B3DF-2BDE89C664F6}" type="parTrans" cxnId="{5F4084F7-C2D4-4996-89A7-43661730ADFC}">
      <dgm:prSet/>
      <dgm:spPr/>
      <dgm:t>
        <a:bodyPr/>
        <a:lstStyle/>
        <a:p>
          <a:endParaRPr lang="tr-TR"/>
        </a:p>
      </dgm:t>
    </dgm:pt>
    <dgm:pt modelId="{A0ADC35B-B0FB-42F6-8B3A-C5858B149E7E}" type="sibTrans" cxnId="{5F4084F7-C2D4-4996-89A7-43661730ADFC}">
      <dgm:prSet/>
      <dgm:spPr/>
      <dgm:t>
        <a:bodyPr/>
        <a:lstStyle/>
        <a:p>
          <a:endParaRPr lang="tr-TR"/>
        </a:p>
      </dgm:t>
    </dgm:pt>
    <dgm:pt modelId="{049CB7B2-D20E-4656-8192-B237DADC08D4}">
      <dgm:prSet phldrT="[Metin]"/>
      <dgm:spPr/>
      <dgm:t>
        <a:bodyPr/>
        <a:lstStyle/>
        <a:p>
          <a:r>
            <a:rPr lang="tr-TR" dirty="0" smtClean="0"/>
            <a:t>Sayfanın yayınlanmasının belirlendiği </a:t>
          </a:r>
          <a:r>
            <a:rPr lang="tr-TR" dirty="0" err="1" smtClean="0"/>
            <a:t>alandır.Pasif</a:t>
          </a:r>
          <a:r>
            <a:rPr lang="tr-TR" dirty="0" smtClean="0"/>
            <a:t> konumda sayfa sitede görüntülenmez.</a:t>
          </a:r>
          <a:endParaRPr lang="tr-TR" dirty="0"/>
        </a:p>
      </dgm:t>
    </dgm:pt>
    <dgm:pt modelId="{A514C85B-F301-4E5D-9819-ECE227A96242}" type="parTrans" cxnId="{CA019F8B-10E6-4464-9844-2CCA9653839A}">
      <dgm:prSet/>
      <dgm:spPr/>
      <dgm:t>
        <a:bodyPr/>
        <a:lstStyle/>
        <a:p>
          <a:endParaRPr lang="tr-TR"/>
        </a:p>
      </dgm:t>
    </dgm:pt>
    <dgm:pt modelId="{626F7416-439B-4D80-A5C4-A9A54931573B}" type="sibTrans" cxnId="{CA019F8B-10E6-4464-9844-2CCA9653839A}">
      <dgm:prSet/>
      <dgm:spPr/>
      <dgm:t>
        <a:bodyPr/>
        <a:lstStyle/>
        <a:p>
          <a:endParaRPr lang="tr-TR"/>
        </a:p>
      </dgm:t>
    </dgm:pt>
    <dgm:pt modelId="{7DE61700-878E-4D26-8EA2-C5A8D85475C1}">
      <dgm:prSet phldrT="[Metin]"/>
      <dgm:spPr/>
      <dgm:t>
        <a:bodyPr/>
        <a:lstStyle/>
        <a:p>
          <a:r>
            <a:rPr lang="tr-TR" dirty="0" smtClean="0"/>
            <a:t>Name</a:t>
          </a:r>
          <a:endParaRPr lang="tr-TR" dirty="0"/>
        </a:p>
      </dgm:t>
    </dgm:pt>
    <dgm:pt modelId="{53622F24-C450-4E8E-BF75-6CDCA03BC4A3}" type="sibTrans" cxnId="{27867D7C-6B15-4086-AD2C-BA89EE0F4EC8}">
      <dgm:prSet/>
      <dgm:spPr/>
      <dgm:t>
        <a:bodyPr/>
        <a:lstStyle/>
        <a:p>
          <a:endParaRPr lang="tr-TR"/>
        </a:p>
      </dgm:t>
    </dgm:pt>
    <dgm:pt modelId="{9A4C7A35-5B91-4C09-B6F9-813CABB48CCB}" type="parTrans" cxnId="{27867D7C-6B15-4086-AD2C-BA89EE0F4EC8}">
      <dgm:prSet/>
      <dgm:spPr/>
      <dgm:t>
        <a:bodyPr/>
        <a:lstStyle/>
        <a:p>
          <a:endParaRPr lang="tr-TR"/>
        </a:p>
      </dgm:t>
    </dgm:pt>
    <dgm:pt modelId="{5EEFC5DD-F208-4376-9D70-6F2C434AE803}" type="pres">
      <dgm:prSet presAssocID="{EE93481A-3EE0-4D48-99A6-60B43999E5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A4C2050-175E-49AB-969E-8D441E3A8C44}" type="pres">
      <dgm:prSet presAssocID="{DBBD72E6-7F3F-44C8-88A0-6B54A7C50416}" presName="linNode" presStyleCnt="0"/>
      <dgm:spPr/>
    </dgm:pt>
    <dgm:pt modelId="{022E8AB3-E187-4073-AA53-7E2CCCF4834E}" type="pres">
      <dgm:prSet presAssocID="{DBBD72E6-7F3F-44C8-88A0-6B54A7C50416}" presName="parentText" presStyleLbl="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C5C7E2-569B-48CD-B35F-DA926809576F}" type="pres">
      <dgm:prSet presAssocID="{DBBD72E6-7F3F-44C8-88A0-6B54A7C50416}" presName="descendantText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383F65-1CDB-4AF2-99DF-AF45B947197D}" type="pres">
      <dgm:prSet presAssocID="{996FB379-CE79-4E7F-BAC1-74DFBEFF0EBD}" presName="sp" presStyleCnt="0"/>
      <dgm:spPr/>
    </dgm:pt>
    <dgm:pt modelId="{FA4FE560-6220-4BAB-8806-CBCB39F37804}" type="pres">
      <dgm:prSet presAssocID="{34C9A7F2-8CFA-4764-8D0A-10CFCE1352CA}" presName="linNode" presStyleCnt="0"/>
      <dgm:spPr/>
    </dgm:pt>
    <dgm:pt modelId="{FE512C88-4E15-479D-AACC-FA12956D0123}" type="pres">
      <dgm:prSet presAssocID="{34C9A7F2-8CFA-4764-8D0A-10CFCE1352CA}" presName="parentText" presStyleLbl="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BE88DD-680C-45E5-A094-01BC9F905AD4}" type="pres">
      <dgm:prSet presAssocID="{34C9A7F2-8CFA-4764-8D0A-10CFCE1352CA}" presName="descendantText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495E57-4DCD-4FB2-B8C0-3CAF75470C2F}" type="pres">
      <dgm:prSet presAssocID="{6D59C857-DF9F-45FA-A6C7-B3B4917B3DB5}" presName="sp" presStyleCnt="0"/>
      <dgm:spPr/>
    </dgm:pt>
    <dgm:pt modelId="{3862FFBF-BBCE-42F6-9BA4-AA87286233D3}" type="pres">
      <dgm:prSet presAssocID="{340EFE1D-1269-4EF7-8C76-87265A72FDE6}" presName="linNode" presStyleCnt="0"/>
      <dgm:spPr/>
    </dgm:pt>
    <dgm:pt modelId="{32AA3609-31B2-4415-9600-2BE310217DB1}" type="pres">
      <dgm:prSet presAssocID="{340EFE1D-1269-4EF7-8C76-87265A72FDE6}" presName="parentText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4F4DFE-954D-4228-841B-14E7E6A8D9AA}" type="pres">
      <dgm:prSet presAssocID="{340EFE1D-1269-4EF7-8C76-87265A72FDE6}" presName="descendantText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320A0D-7433-4ED4-A826-5609DCF25E77}" type="pres">
      <dgm:prSet presAssocID="{94DCE9E5-B12F-43F1-9B2E-10DD9F042F82}" presName="sp" presStyleCnt="0"/>
      <dgm:spPr/>
    </dgm:pt>
    <dgm:pt modelId="{DA3E62E1-7B36-4837-AB29-6D0C3E49F72B}" type="pres">
      <dgm:prSet presAssocID="{7DE61700-878E-4D26-8EA2-C5A8D85475C1}" presName="linNode" presStyleCnt="0"/>
      <dgm:spPr/>
    </dgm:pt>
    <dgm:pt modelId="{EFACFED0-E9F4-44FB-80CC-B30A29BAE816}" type="pres">
      <dgm:prSet presAssocID="{7DE61700-878E-4D26-8EA2-C5A8D85475C1}" presName="parentText" presStyleLbl="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7889E1-32B0-4BF6-A37F-BD4C7697801B}" type="pres">
      <dgm:prSet presAssocID="{7DE61700-878E-4D26-8EA2-C5A8D85475C1}" presName="descendantText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EB9F3A-782B-4A09-9EBC-EA5D8CA2C30A}" type="pres">
      <dgm:prSet presAssocID="{53622F24-C450-4E8E-BF75-6CDCA03BC4A3}" presName="sp" presStyleCnt="0"/>
      <dgm:spPr/>
    </dgm:pt>
    <dgm:pt modelId="{5A8266A1-A1D1-4ABA-A102-197BA4AD5861}" type="pres">
      <dgm:prSet presAssocID="{C74EC074-B4FC-45AA-9238-EBF898D2E48C}" presName="linNode" presStyleCnt="0"/>
      <dgm:spPr/>
    </dgm:pt>
    <dgm:pt modelId="{693C7299-ECE8-4E2E-869A-C8C178715D2C}" type="pres">
      <dgm:prSet presAssocID="{C74EC074-B4FC-45AA-9238-EBF898D2E48C}" presName="parentText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46C9D7-DA75-4A2A-9341-09E2088E7863}" type="pres">
      <dgm:prSet presAssocID="{C74EC074-B4FC-45AA-9238-EBF898D2E48C}" presName="descendantText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322CA3-AEA1-4713-B2C8-BEF0FAEDB2F9}" type="pres">
      <dgm:prSet presAssocID="{19AC0DA8-16AC-4A76-9B73-D5C710C0E7FE}" presName="sp" presStyleCnt="0"/>
      <dgm:spPr/>
    </dgm:pt>
    <dgm:pt modelId="{4A3E4700-C2C6-4BFB-94B4-2E2210FAE54E}" type="pres">
      <dgm:prSet presAssocID="{2BAE0311-8A3A-46B9-9F71-2790F48BD67C}" presName="linNode" presStyleCnt="0"/>
      <dgm:spPr/>
    </dgm:pt>
    <dgm:pt modelId="{61470882-4F63-4343-A173-6824FB2E2B67}" type="pres">
      <dgm:prSet presAssocID="{2BAE0311-8A3A-46B9-9F71-2790F48BD67C}" presName="parentText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DA3E3A-2D28-402A-AF4F-0602C4EDB601}" type="pres">
      <dgm:prSet presAssocID="{2BAE0311-8A3A-46B9-9F71-2790F48BD67C}" presName="descendantText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CC782B-5382-40CC-9304-91A83FFAD6B0}" type="pres">
      <dgm:prSet presAssocID="{0665100F-6510-4024-82A4-4F5F69EBB788}" presName="sp" presStyleCnt="0"/>
      <dgm:spPr/>
    </dgm:pt>
    <dgm:pt modelId="{63B41B63-4CEF-4515-94FF-FBD975354D76}" type="pres">
      <dgm:prSet presAssocID="{A7FBFBAB-26FC-432F-B4C4-A878358DF176}" presName="linNode" presStyleCnt="0"/>
      <dgm:spPr/>
    </dgm:pt>
    <dgm:pt modelId="{7B20BB92-E12A-4635-811B-7330A32DAB67}" type="pres">
      <dgm:prSet presAssocID="{A7FBFBAB-26FC-432F-B4C4-A878358DF176}" presName="parentText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196C7B-77A6-4457-B6A6-305F43C6CF3F}" type="pres">
      <dgm:prSet presAssocID="{A7FBFBAB-26FC-432F-B4C4-A878358DF176}" presName="descendantText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0221DD-84F1-4F60-8428-C0AB90A86A35}" type="pres">
      <dgm:prSet presAssocID="{F68C60D5-2230-4D87-86D1-444E40C3D59A}" presName="sp" presStyleCnt="0"/>
      <dgm:spPr/>
    </dgm:pt>
    <dgm:pt modelId="{2F24BFBD-7A5D-4013-A451-ACBAE95391E0}" type="pres">
      <dgm:prSet presAssocID="{97D6A840-0271-4C8D-8E3D-9C2DC5B1661F}" presName="linNode" presStyleCnt="0"/>
      <dgm:spPr/>
    </dgm:pt>
    <dgm:pt modelId="{CA33CD1D-03E9-4D53-ACB4-9A126B1DAC6A}" type="pres">
      <dgm:prSet presAssocID="{97D6A840-0271-4C8D-8E3D-9C2DC5B1661F}" presName="parentText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99A3C7-1905-4809-85E3-07A9A6E57698}" type="pres">
      <dgm:prSet presAssocID="{97D6A840-0271-4C8D-8E3D-9C2DC5B1661F}" presName="descendantText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0387B0-D7E4-49F2-8336-F323695E74F4}" type="pres">
      <dgm:prSet presAssocID="{13F1785E-67E4-41C1-8247-C2E23744EE31}" presName="sp" presStyleCnt="0"/>
      <dgm:spPr/>
    </dgm:pt>
    <dgm:pt modelId="{CAD22D8F-4D8B-486C-AD28-62587AA164CB}" type="pres">
      <dgm:prSet presAssocID="{8C82772A-E11F-4785-A550-CB56D4109030}" presName="linNode" presStyleCnt="0"/>
      <dgm:spPr/>
    </dgm:pt>
    <dgm:pt modelId="{EA7834AE-8DD2-4A07-B220-AC2DA8C6C6AD}" type="pres">
      <dgm:prSet presAssocID="{8C82772A-E11F-4785-A550-CB56D4109030}" presName="parentText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1675A9-575D-4732-86DF-FF53936BFC27}" type="pres">
      <dgm:prSet presAssocID="{8C82772A-E11F-4785-A550-CB56D4109030}" presName="descendantText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0D3645F-163E-4202-A472-C089E1A58590}" srcId="{EE93481A-3EE0-4D48-99A6-60B43999E59C}" destId="{97D6A840-0271-4C8D-8E3D-9C2DC5B1661F}" srcOrd="7" destOrd="0" parTransId="{A2D49AB6-36C7-4C95-8319-7AF9E3AA5D2E}" sibTransId="{13F1785E-67E4-41C1-8247-C2E23744EE31}"/>
    <dgm:cxn modelId="{75A64EA2-1F12-49B2-8589-3223A810C895}" srcId="{C74EC074-B4FC-45AA-9238-EBF898D2E48C}" destId="{6E2E1F2E-671B-4B1D-8292-5EDD7CE25AEA}" srcOrd="0" destOrd="0" parTransId="{D05C587E-FAA7-47AA-828D-F4D4E98AC1B2}" sibTransId="{14860057-2360-47F6-BD75-65D25A419F2A}"/>
    <dgm:cxn modelId="{F731A836-37B8-4896-B5B6-3925DC76ABCB}" type="presOf" srcId="{14C091D9-1C0F-4E83-B53D-077224D9A8C2}" destId="{82C5C7E2-569B-48CD-B35F-DA926809576F}" srcOrd="0" destOrd="0" presId="urn:microsoft.com/office/officeart/2005/8/layout/vList5"/>
    <dgm:cxn modelId="{3DDA4C2A-1B75-4DE4-83BA-C5443125CDCA}" type="presOf" srcId="{2BAE0311-8A3A-46B9-9F71-2790F48BD67C}" destId="{61470882-4F63-4343-A173-6824FB2E2B67}" srcOrd="0" destOrd="0" presId="urn:microsoft.com/office/officeart/2005/8/layout/vList5"/>
    <dgm:cxn modelId="{D3D0E8D6-7B48-4F9A-8933-3626258F5CBD}" srcId="{EE93481A-3EE0-4D48-99A6-60B43999E59C}" destId="{2BAE0311-8A3A-46B9-9F71-2790F48BD67C}" srcOrd="5" destOrd="0" parTransId="{4911148B-89D5-476D-9E68-AC0E132DFA22}" sibTransId="{0665100F-6510-4024-82A4-4F5F69EBB788}"/>
    <dgm:cxn modelId="{5F4084F7-C2D4-4996-89A7-43661730ADFC}" srcId="{97D6A840-0271-4C8D-8E3D-9C2DC5B1661F}" destId="{80AC1201-71F2-4489-8259-AE2C090BB900}" srcOrd="0" destOrd="0" parTransId="{9916E5E8-9CF3-4957-B3DF-2BDE89C664F6}" sibTransId="{A0ADC35B-B0FB-42F6-8B3A-C5858B149E7E}"/>
    <dgm:cxn modelId="{35CDACE0-D2CD-46A7-A501-F1544FD7B020}" type="presOf" srcId="{A7FBFBAB-26FC-432F-B4C4-A878358DF176}" destId="{7B20BB92-E12A-4635-811B-7330A32DAB67}" srcOrd="0" destOrd="0" presId="urn:microsoft.com/office/officeart/2005/8/layout/vList5"/>
    <dgm:cxn modelId="{052812E9-41BD-4BBB-A88E-C78443547173}" srcId="{34C9A7F2-8CFA-4764-8D0A-10CFCE1352CA}" destId="{8C5B1DF6-FC13-407D-9483-85378709A1CE}" srcOrd="1" destOrd="0" parTransId="{D412FB77-558A-4699-8BBA-B66E39A6D4C3}" sibTransId="{11870BF3-D0B0-4917-9A2D-F081B2FD8B48}"/>
    <dgm:cxn modelId="{AC83D8EA-C947-4818-8711-507FDEB21DD7}" type="presOf" srcId="{8C82772A-E11F-4785-A550-CB56D4109030}" destId="{EA7834AE-8DD2-4A07-B220-AC2DA8C6C6AD}" srcOrd="0" destOrd="0" presId="urn:microsoft.com/office/officeart/2005/8/layout/vList5"/>
    <dgm:cxn modelId="{27867D7C-6B15-4086-AD2C-BA89EE0F4EC8}" srcId="{EE93481A-3EE0-4D48-99A6-60B43999E59C}" destId="{7DE61700-878E-4D26-8EA2-C5A8D85475C1}" srcOrd="3" destOrd="0" parTransId="{9A4C7A35-5B91-4C09-B6F9-813CABB48CCB}" sibTransId="{53622F24-C450-4E8E-BF75-6CDCA03BC4A3}"/>
    <dgm:cxn modelId="{D1AC432D-787F-494C-9994-F4BE9ECE8A88}" srcId="{2BAE0311-8A3A-46B9-9F71-2790F48BD67C}" destId="{4A905E2D-4425-4ABA-8883-E4EC31708634}" srcOrd="0" destOrd="0" parTransId="{104264D7-F940-4E22-8DBF-BA640B37923E}" sibTransId="{17E4EEE8-9C59-4973-A602-8CF2228E6050}"/>
    <dgm:cxn modelId="{05C9588A-A28E-40F3-9959-773467BD8757}" type="presOf" srcId="{7DE61700-878E-4D26-8EA2-C5A8D85475C1}" destId="{EFACFED0-E9F4-44FB-80CC-B30A29BAE816}" srcOrd="0" destOrd="0" presId="urn:microsoft.com/office/officeart/2005/8/layout/vList5"/>
    <dgm:cxn modelId="{29E11CFD-DF77-4D2A-8FE3-9EF2AFC54970}" srcId="{A7FBFBAB-26FC-432F-B4C4-A878358DF176}" destId="{07FA6BD9-9E38-403F-A094-8CAB1B12949B}" srcOrd="0" destOrd="0" parTransId="{C8E5E3A6-1D90-47B0-95D2-716BB4D32FBF}" sibTransId="{53D7C8AE-ED3D-4516-A7A6-ECF3FF93A2E3}"/>
    <dgm:cxn modelId="{B13DC818-AECF-4941-9C57-55DF352B276C}" srcId="{EE93481A-3EE0-4D48-99A6-60B43999E59C}" destId="{340EFE1D-1269-4EF7-8C76-87265A72FDE6}" srcOrd="2" destOrd="0" parTransId="{047890A5-D47E-45E3-A879-16CD539C7E9F}" sibTransId="{94DCE9E5-B12F-43F1-9B2E-10DD9F042F82}"/>
    <dgm:cxn modelId="{38B59E0E-BE3B-4298-82BB-4BB89D029766}" srcId="{34C9A7F2-8CFA-4764-8D0A-10CFCE1352CA}" destId="{EE7D9F7D-A540-49C4-85B2-59A25ECF1161}" srcOrd="0" destOrd="0" parTransId="{33100699-849C-46F1-BF7D-C6617F697D8E}" sibTransId="{CAC711FF-3A98-4673-8BF7-2211C0624547}"/>
    <dgm:cxn modelId="{A2CCE783-182A-41FA-AD58-D85497F0B85D}" srcId="{EE93481A-3EE0-4D48-99A6-60B43999E59C}" destId="{34C9A7F2-8CFA-4764-8D0A-10CFCE1352CA}" srcOrd="1" destOrd="0" parTransId="{4A83C45C-E7B0-4A15-BB59-510BFFF19E62}" sibTransId="{6D59C857-DF9F-45FA-A6C7-B3B4917B3DB5}"/>
    <dgm:cxn modelId="{25CFECFD-9274-403A-AFE4-1FCD4F04008E}" srcId="{EE93481A-3EE0-4D48-99A6-60B43999E59C}" destId="{DBBD72E6-7F3F-44C8-88A0-6B54A7C50416}" srcOrd="0" destOrd="0" parTransId="{F162913E-C453-4268-B015-D9AF0A878961}" sibTransId="{996FB379-CE79-4E7F-BAC1-74DFBEFF0EBD}"/>
    <dgm:cxn modelId="{8A3FC9C0-A77F-411B-81F2-A96383BAA376}" type="presOf" srcId="{80AC1201-71F2-4489-8259-AE2C090BB900}" destId="{9999A3C7-1905-4809-85E3-07A9A6E57698}" srcOrd="0" destOrd="0" presId="urn:microsoft.com/office/officeart/2005/8/layout/vList5"/>
    <dgm:cxn modelId="{0B0015A8-8B5C-452B-A409-5A61D63873CF}" type="presOf" srcId="{6E2E1F2E-671B-4B1D-8292-5EDD7CE25AEA}" destId="{DF46C9D7-DA75-4A2A-9341-09E2088E7863}" srcOrd="0" destOrd="0" presId="urn:microsoft.com/office/officeart/2005/8/layout/vList5"/>
    <dgm:cxn modelId="{9A301DD9-69E6-4C01-AE16-4FDB76341F62}" type="presOf" srcId="{07FA6BD9-9E38-403F-A094-8CAB1B12949B}" destId="{B0196C7B-77A6-4457-B6A6-305F43C6CF3F}" srcOrd="0" destOrd="0" presId="urn:microsoft.com/office/officeart/2005/8/layout/vList5"/>
    <dgm:cxn modelId="{98E3296D-D99D-4CC1-9A34-E20D8152D59A}" type="presOf" srcId="{34C9A7F2-8CFA-4764-8D0A-10CFCE1352CA}" destId="{FE512C88-4E15-479D-AACC-FA12956D0123}" srcOrd="0" destOrd="0" presId="urn:microsoft.com/office/officeart/2005/8/layout/vList5"/>
    <dgm:cxn modelId="{54DEE071-83E5-4A69-8F9A-5FAD56D5C57D}" type="presOf" srcId="{89E5166E-CC8B-4A5B-9A78-2F068B68F391}" destId="{82C5C7E2-569B-48CD-B35F-DA926809576F}" srcOrd="0" destOrd="1" presId="urn:microsoft.com/office/officeart/2005/8/layout/vList5"/>
    <dgm:cxn modelId="{D788FF68-DF19-4298-A092-B52E423A4817}" srcId="{340EFE1D-1269-4EF7-8C76-87265A72FDE6}" destId="{6A1E7736-DFEE-41AC-B12C-A660C9FB8CCA}" srcOrd="0" destOrd="0" parTransId="{1015F3D9-642C-434E-93D3-C40D9D7EAD0F}" sibTransId="{18A3302C-B5BA-4451-A766-7363E309203F}"/>
    <dgm:cxn modelId="{7756DBCF-9D9F-4BE8-8258-5AFEA464CCF4}" srcId="{EE93481A-3EE0-4D48-99A6-60B43999E59C}" destId="{A7FBFBAB-26FC-432F-B4C4-A878358DF176}" srcOrd="6" destOrd="0" parTransId="{1A618322-4AD4-4E1E-BCFB-D46E07ED720F}" sibTransId="{F68C60D5-2230-4D87-86D1-444E40C3D59A}"/>
    <dgm:cxn modelId="{02C7A6BF-6DA9-4DC1-A050-6BC30F925072}" srcId="{DBBD72E6-7F3F-44C8-88A0-6B54A7C50416}" destId="{89E5166E-CC8B-4A5B-9A78-2F068B68F391}" srcOrd="1" destOrd="0" parTransId="{D7CAD7E3-F3D6-4B4E-9347-1A4AFD753135}" sibTransId="{13070290-0C8A-4B5F-9BEF-81A746735DE1}"/>
    <dgm:cxn modelId="{A0C1A4CC-243E-4F1A-833C-9E4217C57AD3}" type="presOf" srcId="{340EFE1D-1269-4EF7-8C76-87265A72FDE6}" destId="{32AA3609-31B2-4415-9600-2BE310217DB1}" srcOrd="0" destOrd="0" presId="urn:microsoft.com/office/officeart/2005/8/layout/vList5"/>
    <dgm:cxn modelId="{EEE9BF00-A2A2-4012-9E65-FF35ACD4F0F0}" srcId="{EE93481A-3EE0-4D48-99A6-60B43999E59C}" destId="{C74EC074-B4FC-45AA-9238-EBF898D2E48C}" srcOrd="4" destOrd="0" parTransId="{63AD3D13-6836-4EE0-8828-D992B58BAC34}" sibTransId="{19AC0DA8-16AC-4A76-9B73-D5C710C0E7FE}"/>
    <dgm:cxn modelId="{43E8878C-EA69-4D80-80BA-0A300F58AC22}" type="presOf" srcId="{049CB7B2-D20E-4656-8192-B237DADC08D4}" destId="{851675A9-575D-4732-86DF-FF53936BFC27}" srcOrd="0" destOrd="0" presId="urn:microsoft.com/office/officeart/2005/8/layout/vList5"/>
    <dgm:cxn modelId="{4D110557-9834-4A52-9813-02D95ECCD301}" type="presOf" srcId="{34462EDB-1422-4776-A606-5116EF3FFAC6}" destId="{EB7889E1-32B0-4BF6-A37F-BD4C7697801B}" srcOrd="0" destOrd="0" presId="urn:microsoft.com/office/officeart/2005/8/layout/vList5"/>
    <dgm:cxn modelId="{EC04D6C0-350C-4D3B-BA37-4672DBCA473C}" srcId="{EE93481A-3EE0-4D48-99A6-60B43999E59C}" destId="{8C82772A-E11F-4785-A550-CB56D4109030}" srcOrd="8" destOrd="0" parTransId="{D125A375-7D13-4930-A2B5-24CB087C8CC7}" sibTransId="{D1C0A4F6-8462-4273-8EDC-22EE364F6114}"/>
    <dgm:cxn modelId="{B78893D6-767B-4E36-9783-C64B1030A6FB}" type="presOf" srcId="{8C5B1DF6-FC13-407D-9483-85378709A1CE}" destId="{44BE88DD-680C-45E5-A094-01BC9F905AD4}" srcOrd="0" destOrd="1" presId="urn:microsoft.com/office/officeart/2005/8/layout/vList5"/>
    <dgm:cxn modelId="{D78C3094-99D4-4082-93CC-050968B71875}" srcId="{DBBD72E6-7F3F-44C8-88A0-6B54A7C50416}" destId="{14C091D9-1C0F-4E83-B53D-077224D9A8C2}" srcOrd="0" destOrd="0" parTransId="{A36BDA59-1B1C-4F31-A46A-BCF4DD49A3FF}" sibTransId="{7CAB8A68-B9C6-429E-9E06-3B071489EA72}"/>
    <dgm:cxn modelId="{0CA7685D-2BA6-4C99-AF21-55EBC1FAA0FB}" srcId="{7DE61700-878E-4D26-8EA2-C5A8D85475C1}" destId="{34462EDB-1422-4776-A606-5116EF3FFAC6}" srcOrd="0" destOrd="0" parTransId="{4A945809-D7D0-46CC-B76A-E80E5867B2C4}" sibTransId="{92CE0E6B-AA7D-46C6-9030-CC8AB25C926C}"/>
    <dgm:cxn modelId="{C80F2880-8A0D-4665-A738-960ACED808DB}" type="presOf" srcId="{97D6A840-0271-4C8D-8E3D-9C2DC5B1661F}" destId="{CA33CD1D-03E9-4D53-ACB4-9A126B1DAC6A}" srcOrd="0" destOrd="0" presId="urn:microsoft.com/office/officeart/2005/8/layout/vList5"/>
    <dgm:cxn modelId="{897A6C00-FB75-4CBE-8158-E100E8B7C3F1}" type="presOf" srcId="{C74EC074-B4FC-45AA-9238-EBF898D2E48C}" destId="{693C7299-ECE8-4E2E-869A-C8C178715D2C}" srcOrd="0" destOrd="0" presId="urn:microsoft.com/office/officeart/2005/8/layout/vList5"/>
    <dgm:cxn modelId="{FBB827B2-8E20-4EA7-B51D-FC2DE9DC68D4}" type="presOf" srcId="{EE93481A-3EE0-4D48-99A6-60B43999E59C}" destId="{5EEFC5DD-F208-4376-9D70-6F2C434AE803}" srcOrd="0" destOrd="0" presId="urn:microsoft.com/office/officeart/2005/8/layout/vList5"/>
    <dgm:cxn modelId="{C2AC24A2-1021-4B04-ABF1-EF618FC94202}" type="presOf" srcId="{DBBD72E6-7F3F-44C8-88A0-6B54A7C50416}" destId="{022E8AB3-E187-4073-AA53-7E2CCCF4834E}" srcOrd="0" destOrd="0" presId="urn:microsoft.com/office/officeart/2005/8/layout/vList5"/>
    <dgm:cxn modelId="{0A668397-B396-4A37-8F68-3B186230EACC}" type="presOf" srcId="{6A1E7736-DFEE-41AC-B12C-A660C9FB8CCA}" destId="{114F4DFE-954D-4228-841B-14E7E6A8D9AA}" srcOrd="0" destOrd="0" presId="urn:microsoft.com/office/officeart/2005/8/layout/vList5"/>
    <dgm:cxn modelId="{0964BB98-4B83-4B93-A846-C640745633CC}" type="presOf" srcId="{EE7D9F7D-A540-49C4-85B2-59A25ECF1161}" destId="{44BE88DD-680C-45E5-A094-01BC9F905AD4}" srcOrd="0" destOrd="0" presId="urn:microsoft.com/office/officeart/2005/8/layout/vList5"/>
    <dgm:cxn modelId="{CA019F8B-10E6-4464-9844-2CCA9653839A}" srcId="{8C82772A-E11F-4785-A550-CB56D4109030}" destId="{049CB7B2-D20E-4656-8192-B237DADC08D4}" srcOrd="0" destOrd="0" parTransId="{A514C85B-F301-4E5D-9819-ECE227A96242}" sibTransId="{626F7416-439B-4D80-A5C4-A9A54931573B}"/>
    <dgm:cxn modelId="{032164C0-3877-4F37-8844-B1C294C8D2A1}" type="presOf" srcId="{4A905E2D-4425-4ABA-8883-E4EC31708634}" destId="{72DA3E3A-2D28-402A-AF4F-0602C4EDB601}" srcOrd="0" destOrd="0" presId="urn:microsoft.com/office/officeart/2005/8/layout/vList5"/>
    <dgm:cxn modelId="{11903645-EE7D-4467-BCCF-02E09375BCD7}" type="presParOf" srcId="{5EEFC5DD-F208-4376-9D70-6F2C434AE803}" destId="{AA4C2050-175E-49AB-969E-8D441E3A8C44}" srcOrd="0" destOrd="0" presId="urn:microsoft.com/office/officeart/2005/8/layout/vList5"/>
    <dgm:cxn modelId="{166AFD40-0DA0-416D-83E6-7753D6C9C20E}" type="presParOf" srcId="{AA4C2050-175E-49AB-969E-8D441E3A8C44}" destId="{022E8AB3-E187-4073-AA53-7E2CCCF4834E}" srcOrd="0" destOrd="0" presId="urn:microsoft.com/office/officeart/2005/8/layout/vList5"/>
    <dgm:cxn modelId="{5EE7CC79-1B67-4F13-957D-880EA930C86D}" type="presParOf" srcId="{AA4C2050-175E-49AB-969E-8D441E3A8C44}" destId="{82C5C7E2-569B-48CD-B35F-DA926809576F}" srcOrd="1" destOrd="0" presId="urn:microsoft.com/office/officeart/2005/8/layout/vList5"/>
    <dgm:cxn modelId="{1A451181-6DD8-4CAD-B6E6-7A1EA0CC7A88}" type="presParOf" srcId="{5EEFC5DD-F208-4376-9D70-6F2C434AE803}" destId="{31383F65-1CDB-4AF2-99DF-AF45B947197D}" srcOrd="1" destOrd="0" presId="urn:microsoft.com/office/officeart/2005/8/layout/vList5"/>
    <dgm:cxn modelId="{C565DA27-0706-4F73-8CC8-224921B1912E}" type="presParOf" srcId="{5EEFC5DD-F208-4376-9D70-6F2C434AE803}" destId="{FA4FE560-6220-4BAB-8806-CBCB39F37804}" srcOrd="2" destOrd="0" presId="urn:microsoft.com/office/officeart/2005/8/layout/vList5"/>
    <dgm:cxn modelId="{9114C91F-4D8B-4639-81CC-7BFF76572715}" type="presParOf" srcId="{FA4FE560-6220-4BAB-8806-CBCB39F37804}" destId="{FE512C88-4E15-479D-AACC-FA12956D0123}" srcOrd="0" destOrd="0" presId="urn:microsoft.com/office/officeart/2005/8/layout/vList5"/>
    <dgm:cxn modelId="{E911F5EF-4AB4-4D89-B78A-C10EB1B90AAB}" type="presParOf" srcId="{FA4FE560-6220-4BAB-8806-CBCB39F37804}" destId="{44BE88DD-680C-45E5-A094-01BC9F905AD4}" srcOrd="1" destOrd="0" presId="urn:microsoft.com/office/officeart/2005/8/layout/vList5"/>
    <dgm:cxn modelId="{3A737BAE-AAB6-4771-8913-D29226E990A7}" type="presParOf" srcId="{5EEFC5DD-F208-4376-9D70-6F2C434AE803}" destId="{43495E57-4DCD-4FB2-B8C0-3CAF75470C2F}" srcOrd="3" destOrd="0" presId="urn:microsoft.com/office/officeart/2005/8/layout/vList5"/>
    <dgm:cxn modelId="{BE00EF1A-3801-478F-8BD2-8084C487661D}" type="presParOf" srcId="{5EEFC5DD-F208-4376-9D70-6F2C434AE803}" destId="{3862FFBF-BBCE-42F6-9BA4-AA87286233D3}" srcOrd="4" destOrd="0" presId="urn:microsoft.com/office/officeart/2005/8/layout/vList5"/>
    <dgm:cxn modelId="{EDE82719-A234-45F4-ABF9-63026F9DB138}" type="presParOf" srcId="{3862FFBF-BBCE-42F6-9BA4-AA87286233D3}" destId="{32AA3609-31B2-4415-9600-2BE310217DB1}" srcOrd="0" destOrd="0" presId="urn:microsoft.com/office/officeart/2005/8/layout/vList5"/>
    <dgm:cxn modelId="{C4F0CDA9-9853-4C26-840E-2B5DDE03BB0B}" type="presParOf" srcId="{3862FFBF-BBCE-42F6-9BA4-AA87286233D3}" destId="{114F4DFE-954D-4228-841B-14E7E6A8D9AA}" srcOrd="1" destOrd="0" presId="urn:microsoft.com/office/officeart/2005/8/layout/vList5"/>
    <dgm:cxn modelId="{595ECF98-B279-4DCD-8BF1-11A2A85331A4}" type="presParOf" srcId="{5EEFC5DD-F208-4376-9D70-6F2C434AE803}" destId="{6D320A0D-7433-4ED4-A826-5609DCF25E77}" srcOrd="5" destOrd="0" presId="urn:microsoft.com/office/officeart/2005/8/layout/vList5"/>
    <dgm:cxn modelId="{84FAC22C-09B0-422D-9C5A-A299A7DC23F6}" type="presParOf" srcId="{5EEFC5DD-F208-4376-9D70-6F2C434AE803}" destId="{DA3E62E1-7B36-4837-AB29-6D0C3E49F72B}" srcOrd="6" destOrd="0" presId="urn:microsoft.com/office/officeart/2005/8/layout/vList5"/>
    <dgm:cxn modelId="{64671E74-4326-4531-9BE4-C85E44EC0E89}" type="presParOf" srcId="{DA3E62E1-7B36-4837-AB29-6D0C3E49F72B}" destId="{EFACFED0-E9F4-44FB-80CC-B30A29BAE816}" srcOrd="0" destOrd="0" presId="urn:microsoft.com/office/officeart/2005/8/layout/vList5"/>
    <dgm:cxn modelId="{7AFAE2ED-6AF4-4286-8AF4-7655BE932BA4}" type="presParOf" srcId="{DA3E62E1-7B36-4837-AB29-6D0C3E49F72B}" destId="{EB7889E1-32B0-4BF6-A37F-BD4C7697801B}" srcOrd="1" destOrd="0" presId="urn:microsoft.com/office/officeart/2005/8/layout/vList5"/>
    <dgm:cxn modelId="{032F3038-A5B2-44DA-B454-7725385F473A}" type="presParOf" srcId="{5EEFC5DD-F208-4376-9D70-6F2C434AE803}" destId="{53EB9F3A-782B-4A09-9EBC-EA5D8CA2C30A}" srcOrd="7" destOrd="0" presId="urn:microsoft.com/office/officeart/2005/8/layout/vList5"/>
    <dgm:cxn modelId="{06871D0F-7869-4AA2-9760-FF896463B7C1}" type="presParOf" srcId="{5EEFC5DD-F208-4376-9D70-6F2C434AE803}" destId="{5A8266A1-A1D1-4ABA-A102-197BA4AD5861}" srcOrd="8" destOrd="0" presId="urn:microsoft.com/office/officeart/2005/8/layout/vList5"/>
    <dgm:cxn modelId="{904E1EDA-BA7C-4610-9BDF-344967BBC899}" type="presParOf" srcId="{5A8266A1-A1D1-4ABA-A102-197BA4AD5861}" destId="{693C7299-ECE8-4E2E-869A-C8C178715D2C}" srcOrd="0" destOrd="0" presId="urn:microsoft.com/office/officeart/2005/8/layout/vList5"/>
    <dgm:cxn modelId="{42264F4E-B4C9-498C-A9F1-51CC34227E40}" type="presParOf" srcId="{5A8266A1-A1D1-4ABA-A102-197BA4AD5861}" destId="{DF46C9D7-DA75-4A2A-9341-09E2088E7863}" srcOrd="1" destOrd="0" presId="urn:microsoft.com/office/officeart/2005/8/layout/vList5"/>
    <dgm:cxn modelId="{CCFE9368-7EB3-47B2-B817-866F4FD960AB}" type="presParOf" srcId="{5EEFC5DD-F208-4376-9D70-6F2C434AE803}" destId="{69322CA3-AEA1-4713-B2C8-BEF0FAEDB2F9}" srcOrd="9" destOrd="0" presId="urn:microsoft.com/office/officeart/2005/8/layout/vList5"/>
    <dgm:cxn modelId="{1B5324E6-CCFD-489E-AEB6-9F293CFF40E8}" type="presParOf" srcId="{5EEFC5DD-F208-4376-9D70-6F2C434AE803}" destId="{4A3E4700-C2C6-4BFB-94B4-2E2210FAE54E}" srcOrd="10" destOrd="0" presId="urn:microsoft.com/office/officeart/2005/8/layout/vList5"/>
    <dgm:cxn modelId="{92BAEF75-2C52-429B-9D97-45992CEE638D}" type="presParOf" srcId="{4A3E4700-C2C6-4BFB-94B4-2E2210FAE54E}" destId="{61470882-4F63-4343-A173-6824FB2E2B67}" srcOrd="0" destOrd="0" presId="urn:microsoft.com/office/officeart/2005/8/layout/vList5"/>
    <dgm:cxn modelId="{C88E6B39-69E4-4551-B15E-15BE19064A01}" type="presParOf" srcId="{4A3E4700-C2C6-4BFB-94B4-2E2210FAE54E}" destId="{72DA3E3A-2D28-402A-AF4F-0602C4EDB601}" srcOrd="1" destOrd="0" presId="urn:microsoft.com/office/officeart/2005/8/layout/vList5"/>
    <dgm:cxn modelId="{A186C51F-82E4-4AF1-B4BC-B833097EA092}" type="presParOf" srcId="{5EEFC5DD-F208-4376-9D70-6F2C434AE803}" destId="{A8CC782B-5382-40CC-9304-91A83FFAD6B0}" srcOrd="11" destOrd="0" presId="urn:microsoft.com/office/officeart/2005/8/layout/vList5"/>
    <dgm:cxn modelId="{E9F7C496-901D-43E2-9177-405B743185AC}" type="presParOf" srcId="{5EEFC5DD-F208-4376-9D70-6F2C434AE803}" destId="{63B41B63-4CEF-4515-94FF-FBD975354D76}" srcOrd="12" destOrd="0" presId="urn:microsoft.com/office/officeart/2005/8/layout/vList5"/>
    <dgm:cxn modelId="{7F598624-3EDE-46EE-A5CA-FCBF1C4343AA}" type="presParOf" srcId="{63B41B63-4CEF-4515-94FF-FBD975354D76}" destId="{7B20BB92-E12A-4635-811B-7330A32DAB67}" srcOrd="0" destOrd="0" presId="urn:microsoft.com/office/officeart/2005/8/layout/vList5"/>
    <dgm:cxn modelId="{BB5341B1-0B3D-484A-858C-3FEA29C6277C}" type="presParOf" srcId="{63B41B63-4CEF-4515-94FF-FBD975354D76}" destId="{B0196C7B-77A6-4457-B6A6-305F43C6CF3F}" srcOrd="1" destOrd="0" presId="urn:microsoft.com/office/officeart/2005/8/layout/vList5"/>
    <dgm:cxn modelId="{6045F321-8663-4D3A-B53A-959DBB78CE87}" type="presParOf" srcId="{5EEFC5DD-F208-4376-9D70-6F2C434AE803}" destId="{C20221DD-84F1-4F60-8428-C0AB90A86A35}" srcOrd="13" destOrd="0" presId="urn:microsoft.com/office/officeart/2005/8/layout/vList5"/>
    <dgm:cxn modelId="{2DCC90F9-F807-490E-B941-B1488824A50B}" type="presParOf" srcId="{5EEFC5DD-F208-4376-9D70-6F2C434AE803}" destId="{2F24BFBD-7A5D-4013-A451-ACBAE95391E0}" srcOrd="14" destOrd="0" presId="urn:microsoft.com/office/officeart/2005/8/layout/vList5"/>
    <dgm:cxn modelId="{52C0F5EC-A568-4A3E-BCC9-0820D86D8A87}" type="presParOf" srcId="{2F24BFBD-7A5D-4013-A451-ACBAE95391E0}" destId="{CA33CD1D-03E9-4D53-ACB4-9A126B1DAC6A}" srcOrd="0" destOrd="0" presId="urn:microsoft.com/office/officeart/2005/8/layout/vList5"/>
    <dgm:cxn modelId="{C5B4BF68-26D0-4929-8FE7-2F01DBF71CEA}" type="presParOf" srcId="{2F24BFBD-7A5D-4013-A451-ACBAE95391E0}" destId="{9999A3C7-1905-4809-85E3-07A9A6E57698}" srcOrd="1" destOrd="0" presId="urn:microsoft.com/office/officeart/2005/8/layout/vList5"/>
    <dgm:cxn modelId="{6DA9E3EC-F150-470C-B805-C17D0E22A048}" type="presParOf" srcId="{5EEFC5DD-F208-4376-9D70-6F2C434AE803}" destId="{9E0387B0-D7E4-49F2-8336-F323695E74F4}" srcOrd="15" destOrd="0" presId="urn:microsoft.com/office/officeart/2005/8/layout/vList5"/>
    <dgm:cxn modelId="{B4472220-920E-44F3-B3BB-F78EDB664FBD}" type="presParOf" srcId="{5EEFC5DD-F208-4376-9D70-6F2C434AE803}" destId="{CAD22D8F-4D8B-486C-AD28-62587AA164CB}" srcOrd="16" destOrd="0" presId="urn:microsoft.com/office/officeart/2005/8/layout/vList5"/>
    <dgm:cxn modelId="{A07602EC-54A9-4678-8D96-CB8179BA2E1F}" type="presParOf" srcId="{CAD22D8F-4D8B-486C-AD28-62587AA164CB}" destId="{EA7834AE-8DD2-4A07-B220-AC2DA8C6C6AD}" srcOrd="0" destOrd="0" presId="urn:microsoft.com/office/officeart/2005/8/layout/vList5"/>
    <dgm:cxn modelId="{D4C9684B-9E12-4D38-B5A9-053A0D81DD7F}" type="presParOf" srcId="{CAD22D8F-4D8B-486C-AD28-62587AA164CB}" destId="{851675A9-575D-4732-86DF-FF53936BFC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D6B26-4B70-45F2-A897-326E92C8BAC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2D62A9-26C8-46E9-A064-05724AC05522}">
      <dgm:prSet phldrT="[Metin]"/>
      <dgm:spPr/>
      <dgm:t>
        <a:bodyPr/>
        <a:lstStyle/>
        <a:p>
          <a:r>
            <a:rPr lang="tr-TR" dirty="0" smtClean="0"/>
            <a:t>Standart Sayfa</a:t>
          </a:r>
          <a:endParaRPr lang="tr-TR" dirty="0"/>
        </a:p>
      </dgm:t>
    </dgm:pt>
    <dgm:pt modelId="{C34D62C7-D825-4CB1-8982-6E2AD549EA87}" type="parTrans" cxnId="{C47AB166-0C78-40E5-9273-3744511D794A}">
      <dgm:prSet/>
      <dgm:spPr/>
      <dgm:t>
        <a:bodyPr/>
        <a:lstStyle/>
        <a:p>
          <a:endParaRPr lang="tr-TR"/>
        </a:p>
      </dgm:t>
    </dgm:pt>
    <dgm:pt modelId="{3928C3FB-4F00-4C9E-AFE2-ACED188D5C5E}" type="sibTrans" cxnId="{C47AB166-0C78-40E5-9273-3744511D794A}">
      <dgm:prSet/>
      <dgm:spPr/>
      <dgm:t>
        <a:bodyPr/>
        <a:lstStyle/>
        <a:p>
          <a:endParaRPr lang="tr-TR"/>
        </a:p>
      </dgm:t>
    </dgm:pt>
    <dgm:pt modelId="{4AFF57D8-3F9E-426E-89B6-493E7150CDD3}">
      <dgm:prSet phldrT="[Metin]"/>
      <dgm:spPr/>
      <dgm:t>
        <a:bodyPr/>
        <a:lstStyle/>
        <a:p>
          <a:r>
            <a:rPr lang="tr-TR" dirty="0" smtClean="0"/>
            <a:t>En çok tercih edilen sayfa tipidir. İçeriğin bir editör kullanılarak kullanıcı tarafından manuel oluşturulduğu sayfa tipidir.</a:t>
          </a:r>
          <a:endParaRPr lang="tr-TR" dirty="0"/>
        </a:p>
      </dgm:t>
    </dgm:pt>
    <dgm:pt modelId="{1DC87CC9-3D77-4BF7-A1B8-DA6BC6258BAF}" type="parTrans" cxnId="{7326A085-910D-41FC-AE6D-72B326F39AEB}">
      <dgm:prSet/>
      <dgm:spPr/>
      <dgm:t>
        <a:bodyPr/>
        <a:lstStyle/>
        <a:p>
          <a:endParaRPr lang="tr-TR"/>
        </a:p>
      </dgm:t>
    </dgm:pt>
    <dgm:pt modelId="{6ADDCA4A-751F-41C2-8004-7F2EB15205F9}" type="sibTrans" cxnId="{7326A085-910D-41FC-AE6D-72B326F39AEB}">
      <dgm:prSet/>
      <dgm:spPr/>
      <dgm:t>
        <a:bodyPr/>
        <a:lstStyle/>
        <a:p>
          <a:endParaRPr lang="tr-TR"/>
        </a:p>
      </dgm:t>
    </dgm:pt>
    <dgm:pt modelId="{0B6BD2B1-4B37-454D-B6F8-D9A5AABCD118}">
      <dgm:prSet phldrT="[Metin]"/>
      <dgm:spPr/>
      <dgm:t>
        <a:bodyPr/>
        <a:lstStyle/>
        <a:p>
          <a:r>
            <a:rPr lang="tr-TR" dirty="0" smtClean="0"/>
            <a:t>Link</a:t>
          </a:r>
          <a:endParaRPr lang="tr-TR" dirty="0"/>
        </a:p>
      </dgm:t>
    </dgm:pt>
    <dgm:pt modelId="{E47CA26C-46FE-4288-B7DC-EC68C2D52B6F}" type="parTrans" cxnId="{B524D791-7BD4-4FF4-A8C2-5F739DCA8C6E}">
      <dgm:prSet/>
      <dgm:spPr/>
      <dgm:t>
        <a:bodyPr/>
        <a:lstStyle/>
        <a:p>
          <a:endParaRPr lang="tr-TR"/>
        </a:p>
      </dgm:t>
    </dgm:pt>
    <dgm:pt modelId="{CC6CFED1-767A-42CD-ABD6-0DE46A48A328}" type="sibTrans" cxnId="{B524D791-7BD4-4FF4-A8C2-5F739DCA8C6E}">
      <dgm:prSet/>
      <dgm:spPr/>
      <dgm:t>
        <a:bodyPr/>
        <a:lstStyle/>
        <a:p>
          <a:endParaRPr lang="tr-TR"/>
        </a:p>
      </dgm:t>
    </dgm:pt>
    <dgm:pt modelId="{731B3BFB-1FDB-43DE-84CD-7D54667CF1AB}">
      <dgm:prSet phldrT="[Metin]"/>
      <dgm:spPr/>
      <dgm:t>
        <a:bodyPr/>
        <a:lstStyle/>
        <a:p>
          <a:r>
            <a:rPr lang="tr-TR" dirty="0" smtClean="0"/>
            <a:t>Menünün başka web sayfasına doğrudan yönlendirildiği sayfa tipidir.</a:t>
          </a:r>
          <a:endParaRPr lang="tr-TR" dirty="0"/>
        </a:p>
      </dgm:t>
    </dgm:pt>
    <dgm:pt modelId="{27F11008-B1F6-4DFE-B454-6F5978228143}" type="parTrans" cxnId="{2F00D812-48B4-4450-B078-0734742EBE87}">
      <dgm:prSet/>
      <dgm:spPr/>
      <dgm:t>
        <a:bodyPr/>
        <a:lstStyle/>
        <a:p>
          <a:endParaRPr lang="tr-TR"/>
        </a:p>
      </dgm:t>
    </dgm:pt>
    <dgm:pt modelId="{D7BC8B6E-09EB-4283-9963-2DEA9AEAEAF9}" type="sibTrans" cxnId="{2F00D812-48B4-4450-B078-0734742EBE87}">
      <dgm:prSet/>
      <dgm:spPr/>
      <dgm:t>
        <a:bodyPr/>
        <a:lstStyle/>
        <a:p>
          <a:endParaRPr lang="tr-TR"/>
        </a:p>
      </dgm:t>
    </dgm:pt>
    <dgm:pt modelId="{1B2AEDFF-4E31-42E4-B3D5-B91391AB78B3}">
      <dgm:prSet phldrT="[Metin]"/>
      <dgm:spPr/>
      <dgm:t>
        <a:bodyPr/>
        <a:lstStyle/>
        <a:p>
          <a:r>
            <a:rPr lang="tr-TR" dirty="0" smtClean="0"/>
            <a:t>Haber</a:t>
          </a:r>
          <a:endParaRPr lang="tr-TR" dirty="0"/>
        </a:p>
      </dgm:t>
    </dgm:pt>
    <dgm:pt modelId="{E1CFC596-8A59-406C-B8CD-8966F2394695}" type="parTrans" cxnId="{DD7065E8-0A61-4B44-AC57-12754C06C166}">
      <dgm:prSet/>
      <dgm:spPr/>
      <dgm:t>
        <a:bodyPr/>
        <a:lstStyle/>
        <a:p>
          <a:endParaRPr lang="tr-TR"/>
        </a:p>
      </dgm:t>
    </dgm:pt>
    <dgm:pt modelId="{75FE6D12-E3C2-406B-B49A-02C003196B07}" type="sibTrans" cxnId="{DD7065E8-0A61-4B44-AC57-12754C06C166}">
      <dgm:prSet/>
      <dgm:spPr/>
      <dgm:t>
        <a:bodyPr/>
        <a:lstStyle/>
        <a:p>
          <a:endParaRPr lang="tr-TR"/>
        </a:p>
      </dgm:t>
    </dgm:pt>
    <dgm:pt modelId="{D9506244-28B2-4BF0-905B-C6DFD725B8CF}">
      <dgm:prSet phldrT="[Metin]"/>
      <dgm:spPr/>
      <dgm:t>
        <a:bodyPr/>
        <a:lstStyle/>
        <a:p>
          <a:r>
            <a:rPr lang="tr-TR" dirty="0" smtClean="0"/>
            <a:t>Duyuru</a:t>
          </a:r>
          <a:endParaRPr lang="tr-TR" dirty="0"/>
        </a:p>
      </dgm:t>
    </dgm:pt>
    <dgm:pt modelId="{AF258144-F231-49F8-8338-1498CCD72456}" type="parTrans" cxnId="{059CFA27-3801-4DFA-9A3D-84D9A9169C48}">
      <dgm:prSet/>
      <dgm:spPr/>
      <dgm:t>
        <a:bodyPr/>
        <a:lstStyle/>
        <a:p>
          <a:endParaRPr lang="tr-TR"/>
        </a:p>
      </dgm:t>
    </dgm:pt>
    <dgm:pt modelId="{3984E1F4-1F55-4B37-B26A-168D369F4444}" type="sibTrans" cxnId="{059CFA27-3801-4DFA-9A3D-84D9A9169C48}">
      <dgm:prSet/>
      <dgm:spPr/>
      <dgm:t>
        <a:bodyPr/>
        <a:lstStyle/>
        <a:p>
          <a:endParaRPr lang="tr-TR"/>
        </a:p>
      </dgm:t>
    </dgm:pt>
    <dgm:pt modelId="{4076100B-757A-4EB7-A909-6CECD60B0285}">
      <dgm:prSet phldrT="[Metin]"/>
      <dgm:spPr/>
      <dgm:t>
        <a:bodyPr/>
        <a:lstStyle/>
        <a:p>
          <a:r>
            <a:rPr lang="tr-TR" dirty="0" smtClean="0"/>
            <a:t>Birim Yönetimi</a:t>
          </a:r>
          <a:endParaRPr lang="tr-TR" dirty="0"/>
        </a:p>
      </dgm:t>
    </dgm:pt>
    <dgm:pt modelId="{2F9004D5-B129-4646-B797-6AE0C4113E50}" type="parTrans" cxnId="{10BF2724-6B08-4EA5-B9D0-DE7797E8F4DD}">
      <dgm:prSet/>
      <dgm:spPr/>
      <dgm:t>
        <a:bodyPr/>
        <a:lstStyle/>
        <a:p>
          <a:endParaRPr lang="tr-TR"/>
        </a:p>
      </dgm:t>
    </dgm:pt>
    <dgm:pt modelId="{E62A763F-54D1-409C-AF09-6AF9437E8C19}" type="sibTrans" cxnId="{10BF2724-6B08-4EA5-B9D0-DE7797E8F4DD}">
      <dgm:prSet/>
      <dgm:spPr/>
      <dgm:t>
        <a:bodyPr/>
        <a:lstStyle/>
        <a:p>
          <a:endParaRPr lang="tr-TR"/>
        </a:p>
      </dgm:t>
    </dgm:pt>
    <dgm:pt modelId="{5AF234EB-C4BB-439C-9864-D7F4CF68F06E}">
      <dgm:prSet phldrT="[Metin]"/>
      <dgm:spPr/>
      <dgm:t>
        <a:bodyPr/>
        <a:lstStyle/>
        <a:p>
          <a:r>
            <a:rPr lang="tr-TR" dirty="0" smtClean="0"/>
            <a:t>Birim Kurulu</a:t>
          </a:r>
          <a:endParaRPr lang="tr-TR" dirty="0"/>
        </a:p>
      </dgm:t>
    </dgm:pt>
    <dgm:pt modelId="{FF6F74FA-6980-4DB8-AA96-7AE7875CF7AC}" type="parTrans" cxnId="{66042C85-79DE-407C-9424-FDB3BF72ADA5}">
      <dgm:prSet/>
      <dgm:spPr/>
      <dgm:t>
        <a:bodyPr/>
        <a:lstStyle/>
        <a:p>
          <a:endParaRPr lang="tr-TR"/>
        </a:p>
      </dgm:t>
    </dgm:pt>
    <dgm:pt modelId="{4B941A09-58D8-485F-B7E9-4EDE4FBAA600}" type="sibTrans" cxnId="{66042C85-79DE-407C-9424-FDB3BF72ADA5}">
      <dgm:prSet/>
      <dgm:spPr/>
      <dgm:t>
        <a:bodyPr/>
        <a:lstStyle/>
        <a:p>
          <a:endParaRPr lang="tr-TR"/>
        </a:p>
      </dgm:t>
    </dgm:pt>
    <dgm:pt modelId="{7C469291-D6F9-4232-BF09-557A1BB1AED8}">
      <dgm:prSet phldrT="[Metin]"/>
      <dgm:spPr/>
      <dgm:t>
        <a:bodyPr/>
        <a:lstStyle/>
        <a:p>
          <a:r>
            <a:rPr lang="tr-TR" dirty="0" smtClean="0"/>
            <a:t>Tüm haberler sayfasına yönlendirme yapmak için kullanılır.</a:t>
          </a:r>
          <a:endParaRPr lang="tr-TR" dirty="0"/>
        </a:p>
      </dgm:t>
    </dgm:pt>
    <dgm:pt modelId="{80C34B38-5C9E-4ECB-9CC5-625850E91F18}" type="parTrans" cxnId="{F5802928-65E4-4300-834B-33F2BE9F3946}">
      <dgm:prSet/>
      <dgm:spPr/>
      <dgm:t>
        <a:bodyPr/>
        <a:lstStyle/>
        <a:p>
          <a:endParaRPr lang="tr-TR"/>
        </a:p>
      </dgm:t>
    </dgm:pt>
    <dgm:pt modelId="{D19323C6-2F44-49AA-8868-C22064FD9220}" type="sibTrans" cxnId="{F5802928-65E4-4300-834B-33F2BE9F3946}">
      <dgm:prSet/>
      <dgm:spPr/>
      <dgm:t>
        <a:bodyPr/>
        <a:lstStyle/>
        <a:p>
          <a:endParaRPr lang="tr-TR"/>
        </a:p>
      </dgm:t>
    </dgm:pt>
    <dgm:pt modelId="{2F505F8F-E3F7-4799-A262-DFA68057E967}">
      <dgm:prSet phldrT="[Metin]"/>
      <dgm:spPr/>
      <dgm:t>
        <a:bodyPr/>
        <a:lstStyle/>
        <a:p>
          <a:r>
            <a:rPr lang="tr-TR" dirty="0" smtClean="0"/>
            <a:t>Tüm Duyurular sayfasına yönlendirme yapmak için kullanılır.</a:t>
          </a:r>
          <a:endParaRPr lang="tr-TR" dirty="0"/>
        </a:p>
      </dgm:t>
    </dgm:pt>
    <dgm:pt modelId="{BBCAFC35-E101-4B24-8407-DFF5A6708201}" type="parTrans" cxnId="{DA12DB07-1A79-44FD-875A-BB081278A791}">
      <dgm:prSet/>
      <dgm:spPr/>
      <dgm:t>
        <a:bodyPr/>
        <a:lstStyle/>
        <a:p>
          <a:endParaRPr lang="tr-TR"/>
        </a:p>
      </dgm:t>
    </dgm:pt>
    <dgm:pt modelId="{AB5BAB73-6AF1-4918-A9B4-9EC457BFA16A}" type="sibTrans" cxnId="{DA12DB07-1A79-44FD-875A-BB081278A791}">
      <dgm:prSet/>
      <dgm:spPr/>
      <dgm:t>
        <a:bodyPr/>
        <a:lstStyle/>
        <a:p>
          <a:endParaRPr lang="tr-TR"/>
        </a:p>
      </dgm:t>
    </dgm:pt>
    <dgm:pt modelId="{DDB284AF-14EF-4126-B2EF-2F6E2315F1CD}">
      <dgm:prSet phldrT="[Metin]"/>
      <dgm:spPr/>
      <dgm:t>
        <a:bodyPr/>
        <a:lstStyle/>
        <a:p>
          <a:r>
            <a:rPr lang="tr-TR" dirty="0" smtClean="0"/>
            <a:t>Birim Yönetimine eklenen personellerin özel tasarımla gösterilmesini sağlar.</a:t>
          </a:r>
          <a:endParaRPr lang="tr-TR" dirty="0"/>
        </a:p>
      </dgm:t>
    </dgm:pt>
    <dgm:pt modelId="{F4DB5F3C-5431-44D0-8464-91B3043E6A0F}" type="parTrans" cxnId="{766401D5-F5BF-407E-9602-54A827F61CA4}">
      <dgm:prSet/>
      <dgm:spPr/>
      <dgm:t>
        <a:bodyPr/>
        <a:lstStyle/>
        <a:p>
          <a:endParaRPr lang="tr-TR"/>
        </a:p>
      </dgm:t>
    </dgm:pt>
    <dgm:pt modelId="{35A5FDA1-FD63-4CA8-B2F7-5B6D181D0C60}" type="sibTrans" cxnId="{766401D5-F5BF-407E-9602-54A827F61CA4}">
      <dgm:prSet/>
      <dgm:spPr/>
      <dgm:t>
        <a:bodyPr/>
        <a:lstStyle/>
        <a:p>
          <a:endParaRPr lang="tr-TR"/>
        </a:p>
      </dgm:t>
    </dgm:pt>
    <dgm:pt modelId="{1C851708-ACB3-4981-A6ED-844F5C3EDC24}">
      <dgm:prSet phldrT="[Metin]"/>
      <dgm:spPr/>
      <dgm:t>
        <a:bodyPr/>
        <a:lstStyle/>
        <a:p>
          <a:r>
            <a:rPr lang="tr-TR" dirty="0" smtClean="0"/>
            <a:t>Birim Kuruluna eklenen personellerin özel tasarımla gösterilmesini sağlar.</a:t>
          </a:r>
          <a:endParaRPr lang="tr-TR" dirty="0"/>
        </a:p>
      </dgm:t>
    </dgm:pt>
    <dgm:pt modelId="{98FB6FB2-1EF3-430D-B474-60176C05F6D7}" type="parTrans" cxnId="{FA716160-2628-478D-BB0D-5FCF9C67116E}">
      <dgm:prSet/>
      <dgm:spPr/>
      <dgm:t>
        <a:bodyPr/>
        <a:lstStyle/>
        <a:p>
          <a:endParaRPr lang="tr-TR"/>
        </a:p>
      </dgm:t>
    </dgm:pt>
    <dgm:pt modelId="{9686CC0F-C66F-4605-8B35-1D98FE935A72}" type="sibTrans" cxnId="{FA716160-2628-478D-BB0D-5FCF9C67116E}">
      <dgm:prSet/>
      <dgm:spPr/>
      <dgm:t>
        <a:bodyPr/>
        <a:lstStyle/>
        <a:p>
          <a:endParaRPr lang="tr-TR"/>
        </a:p>
      </dgm:t>
    </dgm:pt>
    <dgm:pt modelId="{E26952FE-8F26-4CDB-B1AC-7D6A80CAD8CA}">
      <dgm:prSet phldrT="[Metin]"/>
      <dgm:spPr/>
      <dgm:t>
        <a:bodyPr/>
        <a:lstStyle/>
        <a:p>
          <a:r>
            <a:rPr lang="tr-TR" dirty="0" smtClean="0"/>
            <a:t>Birim Yönetim Kurulu</a:t>
          </a:r>
          <a:endParaRPr lang="tr-TR" dirty="0"/>
        </a:p>
      </dgm:t>
    </dgm:pt>
    <dgm:pt modelId="{38B8EAA4-D3B7-492B-8CDE-85F5694BED07}" type="sibTrans" cxnId="{23B6B1F9-8372-45AD-A186-AA7CF4764744}">
      <dgm:prSet/>
      <dgm:spPr/>
      <dgm:t>
        <a:bodyPr/>
        <a:lstStyle/>
        <a:p>
          <a:endParaRPr lang="tr-TR"/>
        </a:p>
      </dgm:t>
    </dgm:pt>
    <dgm:pt modelId="{A05348BB-8402-48F0-970F-5D63E3905330}" type="parTrans" cxnId="{23B6B1F9-8372-45AD-A186-AA7CF4764744}">
      <dgm:prSet/>
      <dgm:spPr/>
      <dgm:t>
        <a:bodyPr/>
        <a:lstStyle/>
        <a:p>
          <a:endParaRPr lang="tr-TR"/>
        </a:p>
      </dgm:t>
    </dgm:pt>
    <dgm:pt modelId="{67A076E2-05C5-4424-A092-12AAD58B0BD7}">
      <dgm:prSet phldrT="[Metin]"/>
      <dgm:spPr/>
      <dgm:t>
        <a:bodyPr/>
        <a:lstStyle/>
        <a:p>
          <a:r>
            <a:rPr lang="tr-TR" dirty="0" smtClean="0"/>
            <a:t>Birim Yönetim Kuruluna eklenen personellerin özel tasarımla gösterilmesini sağlar.</a:t>
          </a:r>
          <a:endParaRPr lang="tr-TR" dirty="0"/>
        </a:p>
      </dgm:t>
    </dgm:pt>
    <dgm:pt modelId="{58997EE2-917F-420A-9BBE-A7B298C68241}" type="sibTrans" cxnId="{F44947F1-B455-48D8-A62A-B6438653E8F9}">
      <dgm:prSet/>
      <dgm:spPr/>
      <dgm:t>
        <a:bodyPr/>
        <a:lstStyle/>
        <a:p>
          <a:endParaRPr lang="tr-TR"/>
        </a:p>
      </dgm:t>
    </dgm:pt>
    <dgm:pt modelId="{5ED471AA-31A3-4395-A9CB-56389C3AED4C}" type="parTrans" cxnId="{F44947F1-B455-48D8-A62A-B6438653E8F9}">
      <dgm:prSet/>
      <dgm:spPr/>
      <dgm:t>
        <a:bodyPr/>
        <a:lstStyle/>
        <a:p>
          <a:endParaRPr lang="tr-TR"/>
        </a:p>
      </dgm:t>
    </dgm:pt>
    <dgm:pt modelId="{AA9CB2A8-ACB7-4623-81BC-C3F560777542}" type="pres">
      <dgm:prSet presAssocID="{620D6B26-4B70-45F2-A897-326E92C8BA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AA26F29-B02F-4F64-BF35-45DE3F70638E}" type="pres">
      <dgm:prSet presAssocID="{632D62A9-26C8-46E9-A064-05724AC05522}" presName="linNode" presStyleCnt="0"/>
      <dgm:spPr/>
    </dgm:pt>
    <dgm:pt modelId="{74F7D8F1-D71D-494B-97F3-4EA7278B8370}" type="pres">
      <dgm:prSet presAssocID="{632D62A9-26C8-46E9-A064-05724AC05522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46D15E0-8648-425A-B1C6-89B9764E0DF2}" type="pres">
      <dgm:prSet presAssocID="{632D62A9-26C8-46E9-A064-05724AC05522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ABC5DD-F09C-4A2C-B1F6-D2BA696FF225}" type="pres">
      <dgm:prSet presAssocID="{3928C3FB-4F00-4C9E-AFE2-ACED188D5C5E}" presName="sp" presStyleCnt="0"/>
      <dgm:spPr/>
    </dgm:pt>
    <dgm:pt modelId="{1AC6FFF8-EB74-4CEB-8706-B9301525B771}" type="pres">
      <dgm:prSet presAssocID="{0B6BD2B1-4B37-454D-B6F8-D9A5AABCD118}" presName="linNode" presStyleCnt="0"/>
      <dgm:spPr/>
    </dgm:pt>
    <dgm:pt modelId="{48319034-C62B-410B-8989-A9345DAEF929}" type="pres">
      <dgm:prSet presAssocID="{0B6BD2B1-4B37-454D-B6F8-D9A5AABCD118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46F797-A976-42F8-9CA6-91FEC1D81280}" type="pres">
      <dgm:prSet presAssocID="{0B6BD2B1-4B37-454D-B6F8-D9A5AABCD118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37B002-54CE-4929-A118-469B39FF6B9A}" type="pres">
      <dgm:prSet presAssocID="{CC6CFED1-767A-42CD-ABD6-0DE46A48A328}" presName="sp" presStyleCnt="0"/>
      <dgm:spPr/>
    </dgm:pt>
    <dgm:pt modelId="{07D20C2C-CA47-4B15-9C29-D130CBC1D15A}" type="pres">
      <dgm:prSet presAssocID="{1B2AEDFF-4E31-42E4-B3D5-B91391AB78B3}" presName="linNode" presStyleCnt="0"/>
      <dgm:spPr/>
    </dgm:pt>
    <dgm:pt modelId="{524C0BA3-CA04-48C6-A37B-A631DB404C9A}" type="pres">
      <dgm:prSet presAssocID="{1B2AEDFF-4E31-42E4-B3D5-B91391AB78B3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DAEE9A-9A5D-4164-82F5-EC4681B669A8}" type="pres">
      <dgm:prSet presAssocID="{1B2AEDFF-4E31-42E4-B3D5-B91391AB78B3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648D29-9985-4CB7-8DA7-96833007A69C}" type="pres">
      <dgm:prSet presAssocID="{75FE6D12-E3C2-406B-B49A-02C003196B07}" presName="sp" presStyleCnt="0"/>
      <dgm:spPr/>
    </dgm:pt>
    <dgm:pt modelId="{D0452C99-72D1-464E-9036-D1CC00074996}" type="pres">
      <dgm:prSet presAssocID="{D9506244-28B2-4BF0-905B-C6DFD725B8CF}" presName="linNode" presStyleCnt="0"/>
      <dgm:spPr/>
    </dgm:pt>
    <dgm:pt modelId="{73D1C623-74A6-4877-B95C-F44CA550137B}" type="pres">
      <dgm:prSet presAssocID="{D9506244-28B2-4BF0-905B-C6DFD725B8CF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986880-AF41-452F-B6C5-255F978F5AA5}" type="pres">
      <dgm:prSet presAssocID="{D9506244-28B2-4BF0-905B-C6DFD725B8CF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89D790-B449-4FE0-B1AD-4422122168F6}" type="pres">
      <dgm:prSet presAssocID="{3984E1F4-1F55-4B37-B26A-168D369F4444}" presName="sp" presStyleCnt="0"/>
      <dgm:spPr/>
    </dgm:pt>
    <dgm:pt modelId="{BD199CE7-033A-494D-A1CE-8FECDBF0FCFA}" type="pres">
      <dgm:prSet presAssocID="{4076100B-757A-4EB7-A909-6CECD60B0285}" presName="linNode" presStyleCnt="0"/>
      <dgm:spPr/>
    </dgm:pt>
    <dgm:pt modelId="{29A88CD9-FD60-4AF7-84CF-BD58AA39C150}" type="pres">
      <dgm:prSet presAssocID="{4076100B-757A-4EB7-A909-6CECD60B0285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B99541-6B59-4C20-BC5D-2C7D66229E70}" type="pres">
      <dgm:prSet presAssocID="{4076100B-757A-4EB7-A909-6CECD60B0285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9A2135-3C02-4370-9A63-8C46ECE02D0F}" type="pres">
      <dgm:prSet presAssocID="{E62A763F-54D1-409C-AF09-6AF9437E8C19}" presName="sp" presStyleCnt="0"/>
      <dgm:spPr/>
    </dgm:pt>
    <dgm:pt modelId="{F6974F58-153E-4106-A854-77626A3BA801}" type="pres">
      <dgm:prSet presAssocID="{5AF234EB-C4BB-439C-9864-D7F4CF68F06E}" presName="linNode" presStyleCnt="0"/>
      <dgm:spPr/>
    </dgm:pt>
    <dgm:pt modelId="{41BD9B8C-1F3B-405E-AAC5-B9AC2AD8DAA4}" type="pres">
      <dgm:prSet presAssocID="{5AF234EB-C4BB-439C-9864-D7F4CF68F06E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B27B5C2-94A4-422F-9B2D-03A6E70B2501}" type="pres">
      <dgm:prSet presAssocID="{5AF234EB-C4BB-439C-9864-D7F4CF68F06E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48D982-8D48-43BF-9323-549E7096DB87}" type="pres">
      <dgm:prSet presAssocID="{4B941A09-58D8-485F-B7E9-4EDE4FBAA600}" presName="sp" presStyleCnt="0"/>
      <dgm:spPr/>
    </dgm:pt>
    <dgm:pt modelId="{5CDF7AC4-012C-4B1F-998F-1F09FE798580}" type="pres">
      <dgm:prSet presAssocID="{E26952FE-8F26-4CDB-B1AC-7D6A80CAD8CA}" presName="linNode" presStyleCnt="0"/>
      <dgm:spPr/>
    </dgm:pt>
    <dgm:pt modelId="{0DAF52F2-0892-4310-861A-52F472B08BED}" type="pres">
      <dgm:prSet presAssocID="{E26952FE-8F26-4CDB-B1AC-7D6A80CAD8CA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53BF65-F7F5-42E2-80B5-E6530279B040}" type="pres">
      <dgm:prSet presAssocID="{E26952FE-8F26-4CDB-B1AC-7D6A80CAD8CA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234A13A-E18B-4362-A65B-352BA3D25230}" type="presOf" srcId="{4AFF57D8-3F9E-426E-89B6-493E7150CDD3}" destId="{E46D15E0-8648-425A-B1C6-89B9764E0DF2}" srcOrd="0" destOrd="0" presId="urn:microsoft.com/office/officeart/2005/8/layout/vList5"/>
    <dgm:cxn modelId="{66042C85-79DE-407C-9424-FDB3BF72ADA5}" srcId="{620D6B26-4B70-45F2-A897-326E92C8BAC2}" destId="{5AF234EB-C4BB-439C-9864-D7F4CF68F06E}" srcOrd="5" destOrd="0" parTransId="{FF6F74FA-6980-4DB8-AA96-7AE7875CF7AC}" sibTransId="{4B941A09-58D8-485F-B7E9-4EDE4FBAA600}"/>
    <dgm:cxn modelId="{FA716160-2628-478D-BB0D-5FCF9C67116E}" srcId="{5AF234EB-C4BB-439C-9864-D7F4CF68F06E}" destId="{1C851708-ACB3-4981-A6ED-844F5C3EDC24}" srcOrd="0" destOrd="0" parTransId="{98FB6FB2-1EF3-430D-B474-60176C05F6D7}" sibTransId="{9686CC0F-C66F-4605-8B35-1D98FE935A72}"/>
    <dgm:cxn modelId="{E0709556-F147-46D4-85BC-E8830D197EA0}" type="presOf" srcId="{5AF234EB-C4BB-439C-9864-D7F4CF68F06E}" destId="{41BD9B8C-1F3B-405E-AAC5-B9AC2AD8DAA4}" srcOrd="0" destOrd="0" presId="urn:microsoft.com/office/officeart/2005/8/layout/vList5"/>
    <dgm:cxn modelId="{766401D5-F5BF-407E-9602-54A827F61CA4}" srcId="{4076100B-757A-4EB7-A909-6CECD60B0285}" destId="{DDB284AF-14EF-4126-B2EF-2F6E2315F1CD}" srcOrd="0" destOrd="0" parTransId="{F4DB5F3C-5431-44D0-8464-91B3043E6A0F}" sibTransId="{35A5FDA1-FD63-4CA8-B2F7-5B6D181D0C60}"/>
    <dgm:cxn modelId="{10BF2724-6B08-4EA5-B9D0-DE7797E8F4DD}" srcId="{620D6B26-4B70-45F2-A897-326E92C8BAC2}" destId="{4076100B-757A-4EB7-A909-6CECD60B0285}" srcOrd="4" destOrd="0" parTransId="{2F9004D5-B129-4646-B797-6AE0C4113E50}" sibTransId="{E62A763F-54D1-409C-AF09-6AF9437E8C19}"/>
    <dgm:cxn modelId="{7326A085-910D-41FC-AE6D-72B326F39AEB}" srcId="{632D62A9-26C8-46E9-A064-05724AC05522}" destId="{4AFF57D8-3F9E-426E-89B6-493E7150CDD3}" srcOrd="0" destOrd="0" parTransId="{1DC87CC9-3D77-4BF7-A1B8-DA6BC6258BAF}" sibTransId="{6ADDCA4A-751F-41C2-8004-7F2EB15205F9}"/>
    <dgm:cxn modelId="{94B88CCF-84EF-4AF0-97C2-71D287AB4B4B}" type="presOf" srcId="{731B3BFB-1FDB-43DE-84CD-7D54667CF1AB}" destId="{5D46F797-A976-42F8-9CA6-91FEC1D81280}" srcOrd="0" destOrd="0" presId="urn:microsoft.com/office/officeart/2005/8/layout/vList5"/>
    <dgm:cxn modelId="{FF68C020-2778-460E-8A8D-B212342D1DC9}" type="presOf" srcId="{1B2AEDFF-4E31-42E4-B3D5-B91391AB78B3}" destId="{524C0BA3-CA04-48C6-A37B-A631DB404C9A}" srcOrd="0" destOrd="0" presId="urn:microsoft.com/office/officeart/2005/8/layout/vList5"/>
    <dgm:cxn modelId="{2F00D812-48B4-4450-B078-0734742EBE87}" srcId="{0B6BD2B1-4B37-454D-B6F8-D9A5AABCD118}" destId="{731B3BFB-1FDB-43DE-84CD-7D54667CF1AB}" srcOrd="0" destOrd="0" parTransId="{27F11008-B1F6-4DFE-B454-6F5978228143}" sibTransId="{D7BC8B6E-09EB-4283-9963-2DEA9AEAEAF9}"/>
    <dgm:cxn modelId="{48E04022-21D2-49E7-9DA7-2CFA4C51007D}" type="presOf" srcId="{1C851708-ACB3-4981-A6ED-844F5C3EDC24}" destId="{2B27B5C2-94A4-422F-9B2D-03A6E70B2501}" srcOrd="0" destOrd="0" presId="urn:microsoft.com/office/officeart/2005/8/layout/vList5"/>
    <dgm:cxn modelId="{DA12DB07-1A79-44FD-875A-BB081278A791}" srcId="{D9506244-28B2-4BF0-905B-C6DFD725B8CF}" destId="{2F505F8F-E3F7-4799-A262-DFA68057E967}" srcOrd="0" destOrd="0" parTransId="{BBCAFC35-E101-4B24-8407-DFF5A6708201}" sibTransId="{AB5BAB73-6AF1-4918-A9B4-9EC457BFA16A}"/>
    <dgm:cxn modelId="{985C51B0-6C63-40A9-BAB1-5D60CAB94560}" type="presOf" srcId="{2F505F8F-E3F7-4799-A262-DFA68057E967}" destId="{84986880-AF41-452F-B6C5-255F978F5AA5}" srcOrd="0" destOrd="0" presId="urn:microsoft.com/office/officeart/2005/8/layout/vList5"/>
    <dgm:cxn modelId="{B524D791-7BD4-4FF4-A8C2-5F739DCA8C6E}" srcId="{620D6B26-4B70-45F2-A897-326E92C8BAC2}" destId="{0B6BD2B1-4B37-454D-B6F8-D9A5AABCD118}" srcOrd="1" destOrd="0" parTransId="{E47CA26C-46FE-4288-B7DC-EC68C2D52B6F}" sibTransId="{CC6CFED1-767A-42CD-ABD6-0DE46A48A328}"/>
    <dgm:cxn modelId="{059CFA27-3801-4DFA-9A3D-84D9A9169C48}" srcId="{620D6B26-4B70-45F2-A897-326E92C8BAC2}" destId="{D9506244-28B2-4BF0-905B-C6DFD725B8CF}" srcOrd="3" destOrd="0" parTransId="{AF258144-F231-49F8-8338-1498CCD72456}" sibTransId="{3984E1F4-1F55-4B37-B26A-168D369F4444}"/>
    <dgm:cxn modelId="{E46BC336-EBF6-4E3C-AC45-D6525E7A2ED1}" type="presOf" srcId="{DDB284AF-14EF-4126-B2EF-2F6E2315F1CD}" destId="{38B99541-6B59-4C20-BC5D-2C7D66229E70}" srcOrd="0" destOrd="0" presId="urn:microsoft.com/office/officeart/2005/8/layout/vList5"/>
    <dgm:cxn modelId="{55827776-6910-43A6-9536-F27DC5120A4B}" type="presOf" srcId="{67A076E2-05C5-4424-A092-12AAD58B0BD7}" destId="{CE53BF65-F7F5-42E2-80B5-E6530279B040}" srcOrd="0" destOrd="0" presId="urn:microsoft.com/office/officeart/2005/8/layout/vList5"/>
    <dgm:cxn modelId="{DD7065E8-0A61-4B44-AC57-12754C06C166}" srcId="{620D6B26-4B70-45F2-A897-326E92C8BAC2}" destId="{1B2AEDFF-4E31-42E4-B3D5-B91391AB78B3}" srcOrd="2" destOrd="0" parTransId="{E1CFC596-8A59-406C-B8CD-8966F2394695}" sibTransId="{75FE6D12-E3C2-406B-B49A-02C003196B07}"/>
    <dgm:cxn modelId="{29AF2568-8B15-4942-882B-8A8D8C8778DB}" type="presOf" srcId="{620D6B26-4B70-45F2-A897-326E92C8BAC2}" destId="{AA9CB2A8-ACB7-4623-81BC-C3F560777542}" srcOrd="0" destOrd="0" presId="urn:microsoft.com/office/officeart/2005/8/layout/vList5"/>
    <dgm:cxn modelId="{42FFA1FE-6451-4F07-8975-CE9323B4E481}" type="presOf" srcId="{E26952FE-8F26-4CDB-B1AC-7D6A80CAD8CA}" destId="{0DAF52F2-0892-4310-861A-52F472B08BED}" srcOrd="0" destOrd="0" presId="urn:microsoft.com/office/officeart/2005/8/layout/vList5"/>
    <dgm:cxn modelId="{9BDB71F8-50F4-4633-BBED-C2D9E3A792B3}" type="presOf" srcId="{4076100B-757A-4EB7-A909-6CECD60B0285}" destId="{29A88CD9-FD60-4AF7-84CF-BD58AA39C150}" srcOrd="0" destOrd="0" presId="urn:microsoft.com/office/officeart/2005/8/layout/vList5"/>
    <dgm:cxn modelId="{F44947F1-B455-48D8-A62A-B6438653E8F9}" srcId="{E26952FE-8F26-4CDB-B1AC-7D6A80CAD8CA}" destId="{67A076E2-05C5-4424-A092-12AAD58B0BD7}" srcOrd="0" destOrd="0" parTransId="{5ED471AA-31A3-4395-A9CB-56389C3AED4C}" sibTransId="{58997EE2-917F-420A-9BBE-A7B298C68241}"/>
    <dgm:cxn modelId="{321862B8-835D-4FA0-8C29-C7E879583889}" type="presOf" srcId="{D9506244-28B2-4BF0-905B-C6DFD725B8CF}" destId="{73D1C623-74A6-4877-B95C-F44CA550137B}" srcOrd="0" destOrd="0" presId="urn:microsoft.com/office/officeart/2005/8/layout/vList5"/>
    <dgm:cxn modelId="{2B3BEBCD-93B6-48E3-9AB5-9EDB803D9316}" type="presOf" srcId="{632D62A9-26C8-46E9-A064-05724AC05522}" destId="{74F7D8F1-D71D-494B-97F3-4EA7278B8370}" srcOrd="0" destOrd="0" presId="urn:microsoft.com/office/officeart/2005/8/layout/vList5"/>
    <dgm:cxn modelId="{C47AB166-0C78-40E5-9273-3744511D794A}" srcId="{620D6B26-4B70-45F2-A897-326E92C8BAC2}" destId="{632D62A9-26C8-46E9-A064-05724AC05522}" srcOrd="0" destOrd="0" parTransId="{C34D62C7-D825-4CB1-8982-6E2AD549EA87}" sibTransId="{3928C3FB-4F00-4C9E-AFE2-ACED188D5C5E}"/>
    <dgm:cxn modelId="{F5802928-65E4-4300-834B-33F2BE9F3946}" srcId="{1B2AEDFF-4E31-42E4-B3D5-B91391AB78B3}" destId="{7C469291-D6F9-4232-BF09-557A1BB1AED8}" srcOrd="0" destOrd="0" parTransId="{80C34B38-5C9E-4ECB-9CC5-625850E91F18}" sibTransId="{D19323C6-2F44-49AA-8868-C22064FD9220}"/>
    <dgm:cxn modelId="{190131C8-CD07-4E0D-BE54-C945CAE4641D}" type="presOf" srcId="{0B6BD2B1-4B37-454D-B6F8-D9A5AABCD118}" destId="{48319034-C62B-410B-8989-A9345DAEF929}" srcOrd="0" destOrd="0" presId="urn:microsoft.com/office/officeart/2005/8/layout/vList5"/>
    <dgm:cxn modelId="{E8523EF5-D197-491D-BF38-66BF9AB1E62B}" type="presOf" srcId="{7C469291-D6F9-4232-BF09-557A1BB1AED8}" destId="{73DAEE9A-9A5D-4164-82F5-EC4681B669A8}" srcOrd="0" destOrd="0" presId="urn:microsoft.com/office/officeart/2005/8/layout/vList5"/>
    <dgm:cxn modelId="{23B6B1F9-8372-45AD-A186-AA7CF4764744}" srcId="{620D6B26-4B70-45F2-A897-326E92C8BAC2}" destId="{E26952FE-8F26-4CDB-B1AC-7D6A80CAD8CA}" srcOrd="6" destOrd="0" parTransId="{A05348BB-8402-48F0-970F-5D63E3905330}" sibTransId="{38B8EAA4-D3B7-492B-8CDE-85F5694BED07}"/>
    <dgm:cxn modelId="{1905A2BC-92E8-4516-B958-320DAC410C5F}" type="presParOf" srcId="{AA9CB2A8-ACB7-4623-81BC-C3F560777542}" destId="{AAA26F29-B02F-4F64-BF35-45DE3F70638E}" srcOrd="0" destOrd="0" presId="urn:microsoft.com/office/officeart/2005/8/layout/vList5"/>
    <dgm:cxn modelId="{D5E990DE-9C35-43DF-88CD-6DCA1F826C01}" type="presParOf" srcId="{AAA26F29-B02F-4F64-BF35-45DE3F70638E}" destId="{74F7D8F1-D71D-494B-97F3-4EA7278B8370}" srcOrd="0" destOrd="0" presId="urn:microsoft.com/office/officeart/2005/8/layout/vList5"/>
    <dgm:cxn modelId="{D5EF33F4-57BC-4CFA-8A97-8143FFF0D048}" type="presParOf" srcId="{AAA26F29-B02F-4F64-BF35-45DE3F70638E}" destId="{E46D15E0-8648-425A-B1C6-89B9764E0DF2}" srcOrd="1" destOrd="0" presId="urn:microsoft.com/office/officeart/2005/8/layout/vList5"/>
    <dgm:cxn modelId="{A5A9C7A7-B084-4587-940A-0E8E4462EA3E}" type="presParOf" srcId="{AA9CB2A8-ACB7-4623-81BC-C3F560777542}" destId="{BEABC5DD-F09C-4A2C-B1F6-D2BA696FF225}" srcOrd="1" destOrd="0" presId="urn:microsoft.com/office/officeart/2005/8/layout/vList5"/>
    <dgm:cxn modelId="{8E7EF37E-A4AC-473C-8589-26ED83FFCAAE}" type="presParOf" srcId="{AA9CB2A8-ACB7-4623-81BC-C3F560777542}" destId="{1AC6FFF8-EB74-4CEB-8706-B9301525B771}" srcOrd="2" destOrd="0" presId="urn:microsoft.com/office/officeart/2005/8/layout/vList5"/>
    <dgm:cxn modelId="{9F3B1B1F-DE26-4D4C-89DB-4C1D6B0D2C9E}" type="presParOf" srcId="{1AC6FFF8-EB74-4CEB-8706-B9301525B771}" destId="{48319034-C62B-410B-8989-A9345DAEF929}" srcOrd="0" destOrd="0" presId="urn:microsoft.com/office/officeart/2005/8/layout/vList5"/>
    <dgm:cxn modelId="{0F1515A8-7927-4B4D-9272-EC49173C752B}" type="presParOf" srcId="{1AC6FFF8-EB74-4CEB-8706-B9301525B771}" destId="{5D46F797-A976-42F8-9CA6-91FEC1D81280}" srcOrd="1" destOrd="0" presId="urn:microsoft.com/office/officeart/2005/8/layout/vList5"/>
    <dgm:cxn modelId="{0CE8CC11-24EA-4332-B350-F2CDFA5A0B5E}" type="presParOf" srcId="{AA9CB2A8-ACB7-4623-81BC-C3F560777542}" destId="{6A37B002-54CE-4929-A118-469B39FF6B9A}" srcOrd="3" destOrd="0" presId="urn:microsoft.com/office/officeart/2005/8/layout/vList5"/>
    <dgm:cxn modelId="{2B515BE0-7063-49B0-BAC9-AEF5EE56747C}" type="presParOf" srcId="{AA9CB2A8-ACB7-4623-81BC-C3F560777542}" destId="{07D20C2C-CA47-4B15-9C29-D130CBC1D15A}" srcOrd="4" destOrd="0" presId="urn:microsoft.com/office/officeart/2005/8/layout/vList5"/>
    <dgm:cxn modelId="{55E58757-2362-434A-9CED-02765BB8864B}" type="presParOf" srcId="{07D20C2C-CA47-4B15-9C29-D130CBC1D15A}" destId="{524C0BA3-CA04-48C6-A37B-A631DB404C9A}" srcOrd="0" destOrd="0" presId="urn:microsoft.com/office/officeart/2005/8/layout/vList5"/>
    <dgm:cxn modelId="{6A27BE3E-1FCB-4A95-B2CE-2233997F3750}" type="presParOf" srcId="{07D20C2C-CA47-4B15-9C29-D130CBC1D15A}" destId="{73DAEE9A-9A5D-4164-82F5-EC4681B669A8}" srcOrd="1" destOrd="0" presId="urn:microsoft.com/office/officeart/2005/8/layout/vList5"/>
    <dgm:cxn modelId="{F24CA124-F008-416B-865F-BF93317FAD31}" type="presParOf" srcId="{AA9CB2A8-ACB7-4623-81BC-C3F560777542}" destId="{D4648D29-9985-4CB7-8DA7-96833007A69C}" srcOrd="5" destOrd="0" presId="urn:microsoft.com/office/officeart/2005/8/layout/vList5"/>
    <dgm:cxn modelId="{421768F5-ADDE-4370-B033-3E1434D5AF48}" type="presParOf" srcId="{AA9CB2A8-ACB7-4623-81BC-C3F560777542}" destId="{D0452C99-72D1-464E-9036-D1CC00074996}" srcOrd="6" destOrd="0" presId="urn:microsoft.com/office/officeart/2005/8/layout/vList5"/>
    <dgm:cxn modelId="{3C73E9DF-8213-406F-A2D1-D573C442C8B3}" type="presParOf" srcId="{D0452C99-72D1-464E-9036-D1CC00074996}" destId="{73D1C623-74A6-4877-B95C-F44CA550137B}" srcOrd="0" destOrd="0" presId="urn:microsoft.com/office/officeart/2005/8/layout/vList5"/>
    <dgm:cxn modelId="{77ED9FB7-DA17-4D4F-B206-EA4134ABA277}" type="presParOf" srcId="{D0452C99-72D1-464E-9036-D1CC00074996}" destId="{84986880-AF41-452F-B6C5-255F978F5AA5}" srcOrd="1" destOrd="0" presId="urn:microsoft.com/office/officeart/2005/8/layout/vList5"/>
    <dgm:cxn modelId="{433A0E99-C798-4F59-8D64-2EF51BF5E33E}" type="presParOf" srcId="{AA9CB2A8-ACB7-4623-81BC-C3F560777542}" destId="{3289D790-B449-4FE0-B1AD-4422122168F6}" srcOrd="7" destOrd="0" presId="urn:microsoft.com/office/officeart/2005/8/layout/vList5"/>
    <dgm:cxn modelId="{56C54C19-48A3-48D8-B8F3-3BDEBE02DA99}" type="presParOf" srcId="{AA9CB2A8-ACB7-4623-81BC-C3F560777542}" destId="{BD199CE7-033A-494D-A1CE-8FECDBF0FCFA}" srcOrd="8" destOrd="0" presId="urn:microsoft.com/office/officeart/2005/8/layout/vList5"/>
    <dgm:cxn modelId="{046103D5-8FFD-4A90-98BC-4F0B31489C6F}" type="presParOf" srcId="{BD199CE7-033A-494D-A1CE-8FECDBF0FCFA}" destId="{29A88CD9-FD60-4AF7-84CF-BD58AA39C150}" srcOrd="0" destOrd="0" presId="urn:microsoft.com/office/officeart/2005/8/layout/vList5"/>
    <dgm:cxn modelId="{1F936825-7D7A-40C2-B6F1-39F421BF0D93}" type="presParOf" srcId="{BD199CE7-033A-494D-A1CE-8FECDBF0FCFA}" destId="{38B99541-6B59-4C20-BC5D-2C7D66229E70}" srcOrd="1" destOrd="0" presId="urn:microsoft.com/office/officeart/2005/8/layout/vList5"/>
    <dgm:cxn modelId="{9E5805EC-642A-4C45-A299-5B154F9247BC}" type="presParOf" srcId="{AA9CB2A8-ACB7-4623-81BC-C3F560777542}" destId="{8D9A2135-3C02-4370-9A63-8C46ECE02D0F}" srcOrd="9" destOrd="0" presId="urn:microsoft.com/office/officeart/2005/8/layout/vList5"/>
    <dgm:cxn modelId="{4E360EE8-01BC-475C-BF82-522697FC70F6}" type="presParOf" srcId="{AA9CB2A8-ACB7-4623-81BC-C3F560777542}" destId="{F6974F58-153E-4106-A854-77626A3BA801}" srcOrd="10" destOrd="0" presId="urn:microsoft.com/office/officeart/2005/8/layout/vList5"/>
    <dgm:cxn modelId="{64E49DD8-3C27-45EE-8E14-D57F40E36F87}" type="presParOf" srcId="{F6974F58-153E-4106-A854-77626A3BA801}" destId="{41BD9B8C-1F3B-405E-AAC5-B9AC2AD8DAA4}" srcOrd="0" destOrd="0" presId="urn:microsoft.com/office/officeart/2005/8/layout/vList5"/>
    <dgm:cxn modelId="{F5061F90-78A2-4704-A83E-4021FB214152}" type="presParOf" srcId="{F6974F58-153E-4106-A854-77626A3BA801}" destId="{2B27B5C2-94A4-422F-9B2D-03A6E70B2501}" srcOrd="1" destOrd="0" presId="urn:microsoft.com/office/officeart/2005/8/layout/vList5"/>
    <dgm:cxn modelId="{671E1A72-77A6-4FBA-82CC-5E56DD479C13}" type="presParOf" srcId="{AA9CB2A8-ACB7-4623-81BC-C3F560777542}" destId="{BE48D982-8D48-43BF-9323-549E7096DB87}" srcOrd="11" destOrd="0" presId="urn:microsoft.com/office/officeart/2005/8/layout/vList5"/>
    <dgm:cxn modelId="{3793B7F8-5C64-493C-BA3F-4B52C8A13653}" type="presParOf" srcId="{AA9CB2A8-ACB7-4623-81BC-C3F560777542}" destId="{5CDF7AC4-012C-4B1F-998F-1F09FE798580}" srcOrd="12" destOrd="0" presId="urn:microsoft.com/office/officeart/2005/8/layout/vList5"/>
    <dgm:cxn modelId="{ED521475-E6D6-467E-AD94-2FD2352FCBB0}" type="presParOf" srcId="{5CDF7AC4-012C-4B1F-998F-1F09FE798580}" destId="{0DAF52F2-0892-4310-861A-52F472B08BED}" srcOrd="0" destOrd="0" presId="urn:microsoft.com/office/officeart/2005/8/layout/vList5"/>
    <dgm:cxn modelId="{3DCC233A-84A3-4F45-9E63-B8FD1BDA172C}" type="presParOf" srcId="{5CDF7AC4-012C-4B1F-998F-1F09FE798580}" destId="{CE53BF65-F7F5-42E2-80B5-E6530279B0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01A66B-A1D0-4A65-B3C2-4BA1891DC05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944EB78-C31D-487D-9F1B-4588E075C7EF}">
      <dgm:prSet phldrT="[Metin]"/>
      <dgm:spPr/>
      <dgm:t>
        <a:bodyPr/>
        <a:lstStyle/>
        <a:p>
          <a:r>
            <a:rPr lang="tr-TR" dirty="0" smtClean="0"/>
            <a:t>Komisyonlar</a:t>
          </a:r>
          <a:endParaRPr lang="tr-TR" dirty="0"/>
        </a:p>
      </dgm:t>
    </dgm:pt>
    <dgm:pt modelId="{38E55749-D3DE-4605-B2A6-05A518553A16}" type="parTrans" cxnId="{17F33B67-BFD1-4DC9-AE65-F3251C0D8336}">
      <dgm:prSet/>
      <dgm:spPr/>
      <dgm:t>
        <a:bodyPr/>
        <a:lstStyle/>
        <a:p>
          <a:endParaRPr lang="tr-TR"/>
        </a:p>
      </dgm:t>
    </dgm:pt>
    <dgm:pt modelId="{4FD27665-0CD7-440D-BEF8-D01894223339}" type="sibTrans" cxnId="{17F33B67-BFD1-4DC9-AE65-F3251C0D8336}">
      <dgm:prSet/>
      <dgm:spPr/>
      <dgm:t>
        <a:bodyPr/>
        <a:lstStyle/>
        <a:p>
          <a:endParaRPr lang="tr-TR"/>
        </a:p>
      </dgm:t>
    </dgm:pt>
    <dgm:pt modelId="{B3C0B19B-193D-4222-96E7-A32224F56CF0}">
      <dgm:prSet phldrT="[Metin]"/>
      <dgm:spPr/>
      <dgm:t>
        <a:bodyPr/>
        <a:lstStyle/>
        <a:p>
          <a:r>
            <a:rPr lang="tr-TR" dirty="0" smtClean="0"/>
            <a:t>Tüm Komisyonların sayfada gösterilmesini sağlar.</a:t>
          </a:r>
          <a:endParaRPr lang="tr-TR" dirty="0"/>
        </a:p>
      </dgm:t>
    </dgm:pt>
    <dgm:pt modelId="{C3464803-E4FA-4CD1-A6EA-2C87697CBBA2}" type="parTrans" cxnId="{8F2DDB1A-4D93-4B98-AF03-A8255A003643}">
      <dgm:prSet/>
      <dgm:spPr/>
      <dgm:t>
        <a:bodyPr/>
        <a:lstStyle/>
        <a:p>
          <a:endParaRPr lang="tr-TR"/>
        </a:p>
      </dgm:t>
    </dgm:pt>
    <dgm:pt modelId="{1C9CB49A-945B-4BF0-B445-20F5CD0F7C3E}" type="sibTrans" cxnId="{8F2DDB1A-4D93-4B98-AF03-A8255A003643}">
      <dgm:prSet/>
      <dgm:spPr/>
      <dgm:t>
        <a:bodyPr/>
        <a:lstStyle/>
        <a:p>
          <a:endParaRPr lang="tr-TR"/>
        </a:p>
      </dgm:t>
    </dgm:pt>
    <dgm:pt modelId="{B5E2FD59-0191-4FC0-9EA0-118EF8A32547}">
      <dgm:prSet phldrT="[Metin]"/>
      <dgm:spPr/>
      <dgm:t>
        <a:bodyPr/>
        <a:lstStyle/>
        <a:p>
          <a:r>
            <a:rPr lang="tr-TR" dirty="0" smtClean="0"/>
            <a:t>Bölümler</a:t>
          </a:r>
          <a:endParaRPr lang="tr-TR" dirty="0"/>
        </a:p>
      </dgm:t>
    </dgm:pt>
    <dgm:pt modelId="{0462763D-D90E-4DD1-B1E9-FEDB491362A2}" type="parTrans" cxnId="{780B82FF-7490-4C9B-9F64-F3FCDDE2DCF7}">
      <dgm:prSet/>
      <dgm:spPr/>
      <dgm:t>
        <a:bodyPr/>
        <a:lstStyle/>
        <a:p>
          <a:endParaRPr lang="tr-TR"/>
        </a:p>
      </dgm:t>
    </dgm:pt>
    <dgm:pt modelId="{B4DB76FC-D5FD-45B6-94EC-295C0EFFF10B}" type="sibTrans" cxnId="{780B82FF-7490-4C9B-9F64-F3FCDDE2DCF7}">
      <dgm:prSet/>
      <dgm:spPr/>
      <dgm:t>
        <a:bodyPr/>
        <a:lstStyle/>
        <a:p>
          <a:endParaRPr lang="tr-TR"/>
        </a:p>
      </dgm:t>
    </dgm:pt>
    <dgm:pt modelId="{30D36B2B-78F4-4706-B809-17E44F403C3C}">
      <dgm:prSet phldrT="[Metin]"/>
      <dgm:spPr/>
      <dgm:t>
        <a:bodyPr/>
        <a:lstStyle/>
        <a:p>
          <a:r>
            <a:rPr lang="tr-TR" dirty="0" smtClean="0"/>
            <a:t>Akademik birimlerde bölüm sayfalarında kullanılmak üzere tasarlanmıştır.</a:t>
          </a:r>
          <a:endParaRPr lang="tr-TR" dirty="0"/>
        </a:p>
      </dgm:t>
    </dgm:pt>
    <dgm:pt modelId="{4025B751-6F5B-4B73-B87D-05AAA7D91E99}" type="parTrans" cxnId="{682CC37F-40D2-4625-90FF-A0CD77E06FBA}">
      <dgm:prSet/>
      <dgm:spPr/>
      <dgm:t>
        <a:bodyPr/>
        <a:lstStyle/>
        <a:p>
          <a:endParaRPr lang="tr-TR"/>
        </a:p>
      </dgm:t>
    </dgm:pt>
    <dgm:pt modelId="{8992B614-A2AB-44FF-A74F-72C2B8A32485}" type="sibTrans" cxnId="{682CC37F-40D2-4625-90FF-A0CD77E06FBA}">
      <dgm:prSet/>
      <dgm:spPr/>
      <dgm:t>
        <a:bodyPr/>
        <a:lstStyle/>
        <a:p>
          <a:endParaRPr lang="tr-TR"/>
        </a:p>
      </dgm:t>
    </dgm:pt>
    <dgm:pt modelId="{3C04D28E-BF28-4048-86DE-84EB2327693E}">
      <dgm:prSet phldrT="[Metin]"/>
      <dgm:spPr/>
      <dgm:t>
        <a:bodyPr/>
        <a:lstStyle/>
        <a:p>
          <a:r>
            <a:rPr lang="tr-TR" dirty="0" smtClean="0"/>
            <a:t>Akademik Personel</a:t>
          </a:r>
          <a:endParaRPr lang="tr-TR" dirty="0"/>
        </a:p>
      </dgm:t>
    </dgm:pt>
    <dgm:pt modelId="{6C0D9BB6-BCF4-4C5D-9E14-55847BE13F34}" type="parTrans" cxnId="{33FCFE97-2FAE-4320-B6BD-49164DBA7869}">
      <dgm:prSet/>
      <dgm:spPr/>
      <dgm:t>
        <a:bodyPr/>
        <a:lstStyle/>
        <a:p>
          <a:endParaRPr lang="tr-TR"/>
        </a:p>
      </dgm:t>
    </dgm:pt>
    <dgm:pt modelId="{2EC4127C-49FA-4EA1-A9E9-C061B74A86A7}" type="sibTrans" cxnId="{33FCFE97-2FAE-4320-B6BD-49164DBA7869}">
      <dgm:prSet/>
      <dgm:spPr/>
      <dgm:t>
        <a:bodyPr/>
        <a:lstStyle/>
        <a:p>
          <a:endParaRPr lang="tr-TR"/>
        </a:p>
      </dgm:t>
    </dgm:pt>
    <dgm:pt modelId="{4EDA7F5B-97D9-4222-B45B-0DA54B2C1CBB}">
      <dgm:prSet phldrT="[Metin]"/>
      <dgm:spPr/>
      <dgm:t>
        <a:bodyPr/>
        <a:lstStyle/>
        <a:p>
          <a:r>
            <a:rPr lang="tr-TR" dirty="0" smtClean="0"/>
            <a:t>Akademik personelin gösterildiği sayfa tipidir.</a:t>
          </a:r>
          <a:endParaRPr lang="tr-TR" dirty="0"/>
        </a:p>
      </dgm:t>
    </dgm:pt>
    <dgm:pt modelId="{E285D764-5859-46F0-A212-FD44C1075000}" type="parTrans" cxnId="{175048D2-1FF8-4360-B976-36C57FC9B900}">
      <dgm:prSet/>
      <dgm:spPr/>
      <dgm:t>
        <a:bodyPr/>
        <a:lstStyle/>
        <a:p>
          <a:endParaRPr lang="tr-TR"/>
        </a:p>
      </dgm:t>
    </dgm:pt>
    <dgm:pt modelId="{618269C5-84D2-4ECD-89EF-040E212BF276}" type="sibTrans" cxnId="{175048D2-1FF8-4360-B976-36C57FC9B900}">
      <dgm:prSet/>
      <dgm:spPr/>
      <dgm:t>
        <a:bodyPr/>
        <a:lstStyle/>
        <a:p>
          <a:endParaRPr lang="tr-TR"/>
        </a:p>
      </dgm:t>
    </dgm:pt>
    <dgm:pt modelId="{F1C6DFB5-A3EB-4DD3-8ECE-ED702C602F52}">
      <dgm:prSet phldrT="[Metin]"/>
      <dgm:spPr/>
      <dgm:t>
        <a:bodyPr/>
        <a:lstStyle/>
        <a:p>
          <a:r>
            <a:rPr lang="tr-TR" dirty="0" smtClean="0"/>
            <a:t>İdari Personel</a:t>
          </a:r>
          <a:endParaRPr lang="tr-TR" dirty="0"/>
        </a:p>
      </dgm:t>
    </dgm:pt>
    <dgm:pt modelId="{C0E4DC00-0F24-4403-B526-5D4EAB77FAE2}" type="parTrans" cxnId="{AD7B460E-403C-41D0-AF1B-9AB107A4CD7A}">
      <dgm:prSet/>
      <dgm:spPr/>
      <dgm:t>
        <a:bodyPr/>
        <a:lstStyle/>
        <a:p>
          <a:endParaRPr lang="tr-TR"/>
        </a:p>
      </dgm:t>
    </dgm:pt>
    <dgm:pt modelId="{B4BA3561-7F3A-4377-A783-60678A258161}" type="sibTrans" cxnId="{AD7B460E-403C-41D0-AF1B-9AB107A4CD7A}">
      <dgm:prSet/>
      <dgm:spPr/>
      <dgm:t>
        <a:bodyPr/>
        <a:lstStyle/>
        <a:p>
          <a:endParaRPr lang="tr-TR"/>
        </a:p>
      </dgm:t>
    </dgm:pt>
    <dgm:pt modelId="{5A9777D2-247C-4A87-9BC1-80B5FC0F0D2C}">
      <dgm:prSet phldrT="[Metin]"/>
      <dgm:spPr/>
      <dgm:t>
        <a:bodyPr/>
        <a:lstStyle/>
        <a:p>
          <a:r>
            <a:rPr lang="tr-TR" dirty="0" smtClean="0"/>
            <a:t>İdari personelin gösterildiği sayfa tipidir.</a:t>
          </a:r>
          <a:endParaRPr lang="tr-TR" dirty="0"/>
        </a:p>
      </dgm:t>
    </dgm:pt>
    <dgm:pt modelId="{BFD0DBF0-DB68-4B10-A9AE-C866113F4701}" type="parTrans" cxnId="{5C9E558A-E06C-4536-B348-1EE2ADCFC288}">
      <dgm:prSet/>
      <dgm:spPr/>
      <dgm:t>
        <a:bodyPr/>
        <a:lstStyle/>
        <a:p>
          <a:endParaRPr lang="tr-TR"/>
        </a:p>
      </dgm:t>
    </dgm:pt>
    <dgm:pt modelId="{DBCE1B10-C305-4ABA-B82C-C710107DAA51}" type="sibTrans" cxnId="{5C9E558A-E06C-4536-B348-1EE2ADCFC288}">
      <dgm:prSet/>
      <dgm:spPr/>
      <dgm:t>
        <a:bodyPr/>
        <a:lstStyle/>
        <a:p>
          <a:endParaRPr lang="tr-TR"/>
        </a:p>
      </dgm:t>
    </dgm:pt>
    <dgm:pt modelId="{4369FB4A-ADC7-496E-9CF7-32BEEC5CC455}">
      <dgm:prSet phldrT="[Metin]"/>
      <dgm:spPr/>
      <dgm:t>
        <a:bodyPr/>
        <a:lstStyle/>
        <a:p>
          <a:r>
            <a:rPr lang="tr-TR" dirty="0" smtClean="0"/>
            <a:t>Fotoğraf Galerileri</a:t>
          </a:r>
          <a:endParaRPr lang="tr-TR" dirty="0"/>
        </a:p>
      </dgm:t>
    </dgm:pt>
    <dgm:pt modelId="{C490A8E6-35F6-4419-90DB-AACB26BB9DE5}" type="parTrans" cxnId="{9CA42826-C2C8-408C-A42E-711F923B51BE}">
      <dgm:prSet/>
      <dgm:spPr/>
      <dgm:t>
        <a:bodyPr/>
        <a:lstStyle/>
        <a:p>
          <a:endParaRPr lang="tr-TR"/>
        </a:p>
      </dgm:t>
    </dgm:pt>
    <dgm:pt modelId="{CD508FB3-C70F-4E1C-8511-AE07A3BB0BF9}" type="sibTrans" cxnId="{9CA42826-C2C8-408C-A42E-711F923B51BE}">
      <dgm:prSet/>
      <dgm:spPr/>
      <dgm:t>
        <a:bodyPr/>
        <a:lstStyle/>
        <a:p>
          <a:endParaRPr lang="tr-TR"/>
        </a:p>
      </dgm:t>
    </dgm:pt>
    <dgm:pt modelId="{6DD1330A-CE49-4FF3-815D-6894F247FCB6}">
      <dgm:prSet phldrT="[Metin]"/>
      <dgm:spPr/>
      <dgm:t>
        <a:bodyPr/>
        <a:lstStyle/>
        <a:p>
          <a:r>
            <a:rPr lang="tr-TR" dirty="0" smtClean="0"/>
            <a:t>Fotoğraf Galerisine yönlendirme yapılmasını sağlar.</a:t>
          </a:r>
          <a:endParaRPr lang="tr-TR" dirty="0"/>
        </a:p>
      </dgm:t>
    </dgm:pt>
    <dgm:pt modelId="{9238CE29-23C9-4003-BCC2-C7F8689FF7DB}" type="parTrans" cxnId="{C7C473A1-0159-464A-8426-5886CE38FF05}">
      <dgm:prSet/>
      <dgm:spPr/>
      <dgm:t>
        <a:bodyPr/>
        <a:lstStyle/>
        <a:p>
          <a:endParaRPr lang="tr-TR"/>
        </a:p>
      </dgm:t>
    </dgm:pt>
    <dgm:pt modelId="{58AE8734-97AD-4145-9B32-9B857ABA5163}" type="sibTrans" cxnId="{C7C473A1-0159-464A-8426-5886CE38FF05}">
      <dgm:prSet/>
      <dgm:spPr/>
      <dgm:t>
        <a:bodyPr/>
        <a:lstStyle/>
        <a:p>
          <a:endParaRPr lang="tr-TR"/>
        </a:p>
      </dgm:t>
    </dgm:pt>
    <dgm:pt modelId="{7EF50ABB-3712-4A69-8145-0B591FA37381}">
      <dgm:prSet phldrT="[Metin]"/>
      <dgm:spPr/>
      <dgm:t>
        <a:bodyPr/>
        <a:lstStyle/>
        <a:p>
          <a:r>
            <a:rPr lang="tr-TR" dirty="0" smtClean="0"/>
            <a:t>Sıkça Sorulan Sorular</a:t>
          </a:r>
          <a:endParaRPr lang="tr-TR" dirty="0"/>
        </a:p>
      </dgm:t>
    </dgm:pt>
    <dgm:pt modelId="{812852E3-60A9-494F-A5D2-C57EEE55CB89}" type="parTrans" cxnId="{BB0B4C52-63BE-42DE-9AB0-A14131F00EDE}">
      <dgm:prSet/>
      <dgm:spPr/>
      <dgm:t>
        <a:bodyPr/>
        <a:lstStyle/>
        <a:p>
          <a:endParaRPr lang="tr-TR"/>
        </a:p>
      </dgm:t>
    </dgm:pt>
    <dgm:pt modelId="{2A8654B2-24EB-4BD8-AF08-94C61FEEC088}" type="sibTrans" cxnId="{BB0B4C52-63BE-42DE-9AB0-A14131F00EDE}">
      <dgm:prSet/>
      <dgm:spPr/>
      <dgm:t>
        <a:bodyPr/>
        <a:lstStyle/>
        <a:p>
          <a:endParaRPr lang="tr-TR"/>
        </a:p>
      </dgm:t>
    </dgm:pt>
    <dgm:pt modelId="{DAA1E53D-8DCC-4541-980D-1F7E0F5F5BAE}">
      <dgm:prSet phldrT="[Metin]"/>
      <dgm:spPr/>
      <dgm:t>
        <a:bodyPr/>
        <a:lstStyle/>
        <a:p>
          <a:r>
            <a:rPr lang="tr-TR" dirty="0" smtClean="0"/>
            <a:t>Sıkça sorulan sorular sayfasına yönlendirme yapmak için kullanılır.</a:t>
          </a:r>
          <a:endParaRPr lang="tr-TR" dirty="0"/>
        </a:p>
      </dgm:t>
    </dgm:pt>
    <dgm:pt modelId="{008AEC66-0BC6-4069-8A76-FA78C9634404}" type="parTrans" cxnId="{F71FAE16-3CE4-46D8-9D42-1CF1316A7D2E}">
      <dgm:prSet/>
      <dgm:spPr/>
      <dgm:t>
        <a:bodyPr/>
        <a:lstStyle/>
        <a:p>
          <a:endParaRPr lang="tr-TR"/>
        </a:p>
      </dgm:t>
    </dgm:pt>
    <dgm:pt modelId="{B70C9D2B-69F4-4D84-B42E-9DB3752873DE}" type="sibTrans" cxnId="{F71FAE16-3CE4-46D8-9D42-1CF1316A7D2E}">
      <dgm:prSet/>
      <dgm:spPr/>
      <dgm:t>
        <a:bodyPr/>
        <a:lstStyle/>
        <a:p>
          <a:endParaRPr lang="tr-TR"/>
        </a:p>
      </dgm:t>
    </dgm:pt>
    <dgm:pt modelId="{77246431-3A27-4DBD-9DE4-2C658AD8F8A7}">
      <dgm:prSet phldrT="[Metin]"/>
      <dgm:spPr/>
      <dgm:t>
        <a:bodyPr/>
        <a:lstStyle/>
        <a:p>
          <a:r>
            <a:rPr lang="tr-TR" dirty="0" smtClean="0"/>
            <a:t>İletişim</a:t>
          </a:r>
          <a:endParaRPr lang="tr-TR" dirty="0"/>
        </a:p>
      </dgm:t>
    </dgm:pt>
    <dgm:pt modelId="{8E4C8EBC-5BE2-4707-8B6F-60E5F83C39F1}" type="parTrans" cxnId="{AA77AD78-6BC6-40CC-A0DD-84A320E8B91B}">
      <dgm:prSet/>
      <dgm:spPr/>
      <dgm:t>
        <a:bodyPr/>
        <a:lstStyle/>
        <a:p>
          <a:endParaRPr lang="tr-TR"/>
        </a:p>
      </dgm:t>
    </dgm:pt>
    <dgm:pt modelId="{157D3B0F-E475-4DE2-96BB-B0306652D9FA}" type="sibTrans" cxnId="{AA77AD78-6BC6-40CC-A0DD-84A320E8B91B}">
      <dgm:prSet/>
      <dgm:spPr/>
      <dgm:t>
        <a:bodyPr/>
        <a:lstStyle/>
        <a:p>
          <a:endParaRPr lang="tr-TR"/>
        </a:p>
      </dgm:t>
    </dgm:pt>
    <dgm:pt modelId="{CF502DF3-A337-4FB0-9D28-431C0E74AEA3}">
      <dgm:prSet phldrT="[Metin]"/>
      <dgm:spPr/>
      <dgm:t>
        <a:bodyPr/>
        <a:lstStyle/>
        <a:p>
          <a:r>
            <a:rPr lang="tr-TR" dirty="0" smtClean="0"/>
            <a:t>Birimin konumunu gösteren harita alanının yer aldığı menüye ulaşmamızı sağlar.</a:t>
          </a:r>
          <a:endParaRPr lang="tr-TR" dirty="0"/>
        </a:p>
      </dgm:t>
    </dgm:pt>
    <dgm:pt modelId="{DEE19E71-54F0-4E6C-8502-F858E2F745C5}" type="parTrans" cxnId="{3E7941B7-F710-4F49-ADA1-49F094A38DEF}">
      <dgm:prSet/>
      <dgm:spPr/>
      <dgm:t>
        <a:bodyPr/>
        <a:lstStyle/>
        <a:p>
          <a:endParaRPr lang="tr-TR"/>
        </a:p>
      </dgm:t>
    </dgm:pt>
    <dgm:pt modelId="{BCC21BE0-E1AF-472E-919F-AA9CED01636D}" type="sibTrans" cxnId="{3E7941B7-F710-4F49-ADA1-49F094A38DEF}">
      <dgm:prSet/>
      <dgm:spPr/>
      <dgm:t>
        <a:bodyPr/>
        <a:lstStyle/>
        <a:p>
          <a:endParaRPr lang="tr-TR"/>
        </a:p>
      </dgm:t>
    </dgm:pt>
    <dgm:pt modelId="{300156AE-3EC4-4C73-90D5-EF650797C335}" type="pres">
      <dgm:prSet presAssocID="{7601A66B-A1D0-4A65-B3C2-4BA1891DC0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4191602-631E-4823-A641-D47BABB3A6C2}" type="pres">
      <dgm:prSet presAssocID="{B944EB78-C31D-487D-9F1B-4588E075C7EF}" presName="linNode" presStyleCnt="0"/>
      <dgm:spPr/>
    </dgm:pt>
    <dgm:pt modelId="{B4262078-CFF1-477D-A55E-BEEF57AA0C3D}" type="pres">
      <dgm:prSet presAssocID="{B944EB78-C31D-487D-9F1B-4588E075C7EF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136DD0-8837-43F0-AD45-5ED42AC983B4}" type="pres">
      <dgm:prSet presAssocID="{B944EB78-C31D-487D-9F1B-4588E075C7EF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4D4545-7B6A-4D70-BEBE-7F961A8BF0EC}" type="pres">
      <dgm:prSet presAssocID="{4FD27665-0CD7-440D-BEF8-D01894223339}" presName="sp" presStyleCnt="0"/>
      <dgm:spPr/>
    </dgm:pt>
    <dgm:pt modelId="{EDA50F3A-3AA8-443C-A020-3B935E6D2C86}" type="pres">
      <dgm:prSet presAssocID="{B5E2FD59-0191-4FC0-9EA0-118EF8A32547}" presName="linNode" presStyleCnt="0"/>
      <dgm:spPr/>
    </dgm:pt>
    <dgm:pt modelId="{B57BD4E8-F9EE-4F33-B132-CDF23C812185}" type="pres">
      <dgm:prSet presAssocID="{B5E2FD59-0191-4FC0-9EA0-118EF8A32547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06385F-478F-43FA-B1C5-97F22914E3B9}" type="pres">
      <dgm:prSet presAssocID="{B5E2FD59-0191-4FC0-9EA0-118EF8A32547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5CB90E-31C4-4F69-846C-874C0DC6DFA3}" type="pres">
      <dgm:prSet presAssocID="{B4DB76FC-D5FD-45B6-94EC-295C0EFFF10B}" presName="sp" presStyleCnt="0"/>
      <dgm:spPr/>
    </dgm:pt>
    <dgm:pt modelId="{07049FC9-F22F-4FEC-95E7-B6634FC47751}" type="pres">
      <dgm:prSet presAssocID="{3C04D28E-BF28-4048-86DE-84EB2327693E}" presName="linNode" presStyleCnt="0"/>
      <dgm:spPr/>
    </dgm:pt>
    <dgm:pt modelId="{9047A1B7-6DD5-49F6-BF4E-712D8B72C4CB}" type="pres">
      <dgm:prSet presAssocID="{3C04D28E-BF28-4048-86DE-84EB2327693E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170B25-1D4D-4962-9B4D-4D20D7D04819}" type="pres">
      <dgm:prSet presAssocID="{3C04D28E-BF28-4048-86DE-84EB2327693E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A40691-EA95-468B-A70E-CB2F5199E65A}" type="pres">
      <dgm:prSet presAssocID="{2EC4127C-49FA-4EA1-A9E9-C061B74A86A7}" presName="sp" presStyleCnt="0"/>
      <dgm:spPr/>
    </dgm:pt>
    <dgm:pt modelId="{E3813820-3B97-49C9-953E-B41253BE613D}" type="pres">
      <dgm:prSet presAssocID="{F1C6DFB5-A3EB-4DD3-8ECE-ED702C602F52}" presName="linNode" presStyleCnt="0"/>
      <dgm:spPr/>
    </dgm:pt>
    <dgm:pt modelId="{C949F8E4-EDB2-479F-AA54-6D53186192BB}" type="pres">
      <dgm:prSet presAssocID="{F1C6DFB5-A3EB-4DD3-8ECE-ED702C602F52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279425-F6FF-4ED9-ACC0-67927AE284B2}" type="pres">
      <dgm:prSet presAssocID="{F1C6DFB5-A3EB-4DD3-8ECE-ED702C602F52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16AC63-6BC1-487E-8447-5E46193C3045}" type="pres">
      <dgm:prSet presAssocID="{B4BA3561-7F3A-4377-A783-60678A258161}" presName="sp" presStyleCnt="0"/>
      <dgm:spPr/>
    </dgm:pt>
    <dgm:pt modelId="{F207FD69-5962-4D03-A0D0-840DC664CC56}" type="pres">
      <dgm:prSet presAssocID="{4369FB4A-ADC7-496E-9CF7-32BEEC5CC455}" presName="linNode" presStyleCnt="0"/>
      <dgm:spPr/>
    </dgm:pt>
    <dgm:pt modelId="{0048A522-9458-4AED-9322-C70B266CC854}" type="pres">
      <dgm:prSet presAssocID="{4369FB4A-ADC7-496E-9CF7-32BEEC5CC455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7DA8FA-913F-4AF6-9FAF-D0813116436C}" type="pres">
      <dgm:prSet presAssocID="{4369FB4A-ADC7-496E-9CF7-32BEEC5CC455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9CF7B5-DEA6-4E27-8C36-0EECAB949B07}" type="pres">
      <dgm:prSet presAssocID="{CD508FB3-C70F-4E1C-8511-AE07A3BB0BF9}" presName="sp" presStyleCnt="0"/>
      <dgm:spPr/>
    </dgm:pt>
    <dgm:pt modelId="{8B4D2E2B-C234-438E-8D17-53DF0F55C475}" type="pres">
      <dgm:prSet presAssocID="{7EF50ABB-3712-4A69-8145-0B591FA37381}" presName="linNode" presStyleCnt="0"/>
      <dgm:spPr/>
    </dgm:pt>
    <dgm:pt modelId="{17415213-015A-4AC3-9B98-49E2D6B3BE2A}" type="pres">
      <dgm:prSet presAssocID="{7EF50ABB-3712-4A69-8145-0B591FA37381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AAA0F0-1773-47E3-9000-228524FD9FF4}" type="pres">
      <dgm:prSet presAssocID="{7EF50ABB-3712-4A69-8145-0B591FA37381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709E07-2EA4-4948-B982-E4795AE34ECC}" type="pres">
      <dgm:prSet presAssocID="{2A8654B2-24EB-4BD8-AF08-94C61FEEC088}" presName="sp" presStyleCnt="0"/>
      <dgm:spPr/>
    </dgm:pt>
    <dgm:pt modelId="{2AAEF0A5-4755-46F2-AEA9-D744799DC216}" type="pres">
      <dgm:prSet presAssocID="{77246431-3A27-4DBD-9DE4-2C658AD8F8A7}" presName="linNode" presStyleCnt="0"/>
      <dgm:spPr/>
    </dgm:pt>
    <dgm:pt modelId="{9205BA5C-8F85-411F-B2B7-285AB009A21A}" type="pres">
      <dgm:prSet presAssocID="{77246431-3A27-4DBD-9DE4-2C658AD8F8A7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2E18E9-E826-42EE-8468-1ADFC4576091}" type="pres">
      <dgm:prSet presAssocID="{77246431-3A27-4DBD-9DE4-2C658AD8F8A7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7B460E-403C-41D0-AF1B-9AB107A4CD7A}" srcId="{7601A66B-A1D0-4A65-B3C2-4BA1891DC050}" destId="{F1C6DFB5-A3EB-4DD3-8ECE-ED702C602F52}" srcOrd="3" destOrd="0" parTransId="{C0E4DC00-0F24-4403-B526-5D4EAB77FAE2}" sibTransId="{B4BA3561-7F3A-4377-A783-60678A258161}"/>
    <dgm:cxn modelId="{9CA42826-C2C8-408C-A42E-711F923B51BE}" srcId="{7601A66B-A1D0-4A65-B3C2-4BA1891DC050}" destId="{4369FB4A-ADC7-496E-9CF7-32BEEC5CC455}" srcOrd="4" destOrd="0" parTransId="{C490A8E6-35F6-4419-90DB-AACB26BB9DE5}" sibTransId="{CD508FB3-C70F-4E1C-8511-AE07A3BB0BF9}"/>
    <dgm:cxn modelId="{97A5B4C9-42E4-4801-BBA9-4967A256482A}" type="presOf" srcId="{DAA1E53D-8DCC-4541-980D-1F7E0F5F5BAE}" destId="{CDAAA0F0-1773-47E3-9000-228524FD9FF4}" srcOrd="0" destOrd="0" presId="urn:microsoft.com/office/officeart/2005/8/layout/vList5"/>
    <dgm:cxn modelId="{47214094-D887-40BA-9F9D-656E86150FBF}" type="presOf" srcId="{F1C6DFB5-A3EB-4DD3-8ECE-ED702C602F52}" destId="{C949F8E4-EDB2-479F-AA54-6D53186192BB}" srcOrd="0" destOrd="0" presId="urn:microsoft.com/office/officeart/2005/8/layout/vList5"/>
    <dgm:cxn modelId="{17F33B67-BFD1-4DC9-AE65-F3251C0D8336}" srcId="{7601A66B-A1D0-4A65-B3C2-4BA1891DC050}" destId="{B944EB78-C31D-487D-9F1B-4588E075C7EF}" srcOrd="0" destOrd="0" parTransId="{38E55749-D3DE-4605-B2A6-05A518553A16}" sibTransId="{4FD27665-0CD7-440D-BEF8-D01894223339}"/>
    <dgm:cxn modelId="{5C9E558A-E06C-4536-B348-1EE2ADCFC288}" srcId="{F1C6DFB5-A3EB-4DD3-8ECE-ED702C602F52}" destId="{5A9777D2-247C-4A87-9BC1-80B5FC0F0D2C}" srcOrd="0" destOrd="0" parTransId="{BFD0DBF0-DB68-4B10-A9AE-C866113F4701}" sibTransId="{DBCE1B10-C305-4ABA-B82C-C710107DAA51}"/>
    <dgm:cxn modelId="{33FCFE97-2FAE-4320-B6BD-49164DBA7869}" srcId="{7601A66B-A1D0-4A65-B3C2-4BA1891DC050}" destId="{3C04D28E-BF28-4048-86DE-84EB2327693E}" srcOrd="2" destOrd="0" parTransId="{6C0D9BB6-BCF4-4C5D-9E14-55847BE13F34}" sibTransId="{2EC4127C-49FA-4EA1-A9E9-C061B74A86A7}"/>
    <dgm:cxn modelId="{CA73D638-3A4D-4C64-A64B-B5C23D3157A5}" type="presOf" srcId="{CF502DF3-A337-4FB0-9D28-431C0E74AEA3}" destId="{A02E18E9-E826-42EE-8468-1ADFC4576091}" srcOrd="0" destOrd="0" presId="urn:microsoft.com/office/officeart/2005/8/layout/vList5"/>
    <dgm:cxn modelId="{8E633503-0C26-4E23-A687-DBAFDD184AA7}" type="presOf" srcId="{77246431-3A27-4DBD-9DE4-2C658AD8F8A7}" destId="{9205BA5C-8F85-411F-B2B7-285AB009A21A}" srcOrd="0" destOrd="0" presId="urn:microsoft.com/office/officeart/2005/8/layout/vList5"/>
    <dgm:cxn modelId="{8E0A582C-514D-4851-9144-86D9987948AF}" type="presOf" srcId="{B3C0B19B-193D-4222-96E7-A32224F56CF0}" destId="{FC136DD0-8837-43F0-AD45-5ED42AC983B4}" srcOrd="0" destOrd="0" presId="urn:microsoft.com/office/officeart/2005/8/layout/vList5"/>
    <dgm:cxn modelId="{AA77AD78-6BC6-40CC-A0DD-84A320E8B91B}" srcId="{7601A66B-A1D0-4A65-B3C2-4BA1891DC050}" destId="{77246431-3A27-4DBD-9DE4-2C658AD8F8A7}" srcOrd="6" destOrd="0" parTransId="{8E4C8EBC-5BE2-4707-8B6F-60E5F83C39F1}" sibTransId="{157D3B0F-E475-4DE2-96BB-B0306652D9FA}"/>
    <dgm:cxn modelId="{BB0B4C52-63BE-42DE-9AB0-A14131F00EDE}" srcId="{7601A66B-A1D0-4A65-B3C2-4BA1891DC050}" destId="{7EF50ABB-3712-4A69-8145-0B591FA37381}" srcOrd="5" destOrd="0" parTransId="{812852E3-60A9-494F-A5D2-C57EEE55CB89}" sibTransId="{2A8654B2-24EB-4BD8-AF08-94C61FEEC088}"/>
    <dgm:cxn modelId="{C446A4D9-2506-4B86-8614-F4E9E096E663}" type="presOf" srcId="{7EF50ABB-3712-4A69-8145-0B591FA37381}" destId="{17415213-015A-4AC3-9B98-49E2D6B3BE2A}" srcOrd="0" destOrd="0" presId="urn:microsoft.com/office/officeart/2005/8/layout/vList5"/>
    <dgm:cxn modelId="{893F9BD6-279E-40F4-8120-0514504996A0}" type="presOf" srcId="{3C04D28E-BF28-4048-86DE-84EB2327693E}" destId="{9047A1B7-6DD5-49F6-BF4E-712D8B72C4CB}" srcOrd="0" destOrd="0" presId="urn:microsoft.com/office/officeart/2005/8/layout/vList5"/>
    <dgm:cxn modelId="{7BCC6CD8-CF26-46A1-9419-54329A0E9CBF}" type="presOf" srcId="{B5E2FD59-0191-4FC0-9EA0-118EF8A32547}" destId="{B57BD4E8-F9EE-4F33-B132-CDF23C812185}" srcOrd="0" destOrd="0" presId="urn:microsoft.com/office/officeart/2005/8/layout/vList5"/>
    <dgm:cxn modelId="{EA89A0C1-6972-4EA3-B5C5-A03D67406754}" type="presOf" srcId="{7601A66B-A1D0-4A65-B3C2-4BA1891DC050}" destId="{300156AE-3EC4-4C73-90D5-EF650797C335}" srcOrd="0" destOrd="0" presId="urn:microsoft.com/office/officeart/2005/8/layout/vList5"/>
    <dgm:cxn modelId="{99EA83F5-3B5D-4D1F-B8CC-1D015825990D}" type="presOf" srcId="{B944EB78-C31D-487D-9F1B-4588E075C7EF}" destId="{B4262078-CFF1-477D-A55E-BEEF57AA0C3D}" srcOrd="0" destOrd="0" presId="urn:microsoft.com/office/officeart/2005/8/layout/vList5"/>
    <dgm:cxn modelId="{682CC37F-40D2-4625-90FF-A0CD77E06FBA}" srcId="{B5E2FD59-0191-4FC0-9EA0-118EF8A32547}" destId="{30D36B2B-78F4-4706-B809-17E44F403C3C}" srcOrd="0" destOrd="0" parTransId="{4025B751-6F5B-4B73-B87D-05AAA7D91E99}" sibTransId="{8992B614-A2AB-44FF-A74F-72C2B8A32485}"/>
    <dgm:cxn modelId="{3E7941B7-F710-4F49-ADA1-49F094A38DEF}" srcId="{77246431-3A27-4DBD-9DE4-2C658AD8F8A7}" destId="{CF502DF3-A337-4FB0-9D28-431C0E74AEA3}" srcOrd="0" destOrd="0" parTransId="{DEE19E71-54F0-4E6C-8502-F858E2F745C5}" sibTransId="{BCC21BE0-E1AF-472E-919F-AA9CED01636D}"/>
    <dgm:cxn modelId="{8F2DDB1A-4D93-4B98-AF03-A8255A003643}" srcId="{B944EB78-C31D-487D-9F1B-4588E075C7EF}" destId="{B3C0B19B-193D-4222-96E7-A32224F56CF0}" srcOrd="0" destOrd="0" parTransId="{C3464803-E4FA-4CD1-A6EA-2C87697CBBA2}" sibTransId="{1C9CB49A-945B-4BF0-B445-20F5CD0F7C3E}"/>
    <dgm:cxn modelId="{175048D2-1FF8-4360-B976-36C57FC9B900}" srcId="{3C04D28E-BF28-4048-86DE-84EB2327693E}" destId="{4EDA7F5B-97D9-4222-B45B-0DA54B2C1CBB}" srcOrd="0" destOrd="0" parTransId="{E285D764-5859-46F0-A212-FD44C1075000}" sibTransId="{618269C5-84D2-4ECD-89EF-040E212BF276}"/>
    <dgm:cxn modelId="{C7C473A1-0159-464A-8426-5886CE38FF05}" srcId="{4369FB4A-ADC7-496E-9CF7-32BEEC5CC455}" destId="{6DD1330A-CE49-4FF3-815D-6894F247FCB6}" srcOrd="0" destOrd="0" parTransId="{9238CE29-23C9-4003-BCC2-C7F8689FF7DB}" sibTransId="{58AE8734-97AD-4145-9B32-9B857ABA5163}"/>
    <dgm:cxn modelId="{F71FAE16-3CE4-46D8-9D42-1CF1316A7D2E}" srcId="{7EF50ABB-3712-4A69-8145-0B591FA37381}" destId="{DAA1E53D-8DCC-4541-980D-1F7E0F5F5BAE}" srcOrd="0" destOrd="0" parTransId="{008AEC66-0BC6-4069-8A76-FA78C9634404}" sibTransId="{B70C9D2B-69F4-4D84-B42E-9DB3752873DE}"/>
    <dgm:cxn modelId="{95F43F71-28D1-4886-86A3-5DAB2767163D}" type="presOf" srcId="{4369FB4A-ADC7-496E-9CF7-32BEEC5CC455}" destId="{0048A522-9458-4AED-9322-C70B266CC854}" srcOrd="0" destOrd="0" presId="urn:microsoft.com/office/officeart/2005/8/layout/vList5"/>
    <dgm:cxn modelId="{31554FA6-964A-41E6-A799-86C5A89B918D}" type="presOf" srcId="{5A9777D2-247C-4A87-9BC1-80B5FC0F0D2C}" destId="{69279425-F6FF-4ED9-ACC0-67927AE284B2}" srcOrd="0" destOrd="0" presId="urn:microsoft.com/office/officeart/2005/8/layout/vList5"/>
    <dgm:cxn modelId="{15805155-46D8-41E3-944E-9114DF7ED513}" type="presOf" srcId="{30D36B2B-78F4-4706-B809-17E44F403C3C}" destId="{0806385F-478F-43FA-B1C5-97F22914E3B9}" srcOrd="0" destOrd="0" presId="urn:microsoft.com/office/officeart/2005/8/layout/vList5"/>
    <dgm:cxn modelId="{780B82FF-7490-4C9B-9F64-F3FCDDE2DCF7}" srcId="{7601A66B-A1D0-4A65-B3C2-4BA1891DC050}" destId="{B5E2FD59-0191-4FC0-9EA0-118EF8A32547}" srcOrd="1" destOrd="0" parTransId="{0462763D-D90E-4DD1-B1E9-FEDB491362A2}" sibTransId="{B4DB76FC-D5FD-45B6-94EC-295C0EFFF10B}"/>
    <dgm:cxn modelId="{D2938F67-5D3F-44DE-AB25-BC32605BF849}" type="presOf" srcId="{4EDA7F5B-97D9-4222-B45B-0DA54B2C1CBB}" destId="{08170B25-1D4D-4962-9B4D-4D20D7D04819}" srcOrd="0" destOrd="0" presId="urn:microsoft.com/office/officeart/2005/8/layout/vList5"/>
    <dgm:cxn modelId="{60392691-29C2-42AE-9AB7-293772371827}" type="presOf" srcId="{6DD1330A-CE49-4FF3-815D-6894F247FCB6}" destId="{537DA8FA-913F-4AF6-9FAF-D0813116436C}" srcOrd="0" destOrd="0" presId="urn:microsoft.com/office/officeart/2005/8/layout/vList5"/>
    <dgm:cxn modelId="{9263BF18-3F46-4C71-92ED-09AD3F2BDCDB}" type="presParOf" srcId="{300156AE-3EC4-4C73-90D5-EF650797C335}" destId="{34191602-631E-4823-A641-D47BABB3A6C2}" srcOrd="0" destOrd="0" presId="urn:microsoft.com/office/officeart/2005/8/layout/vList5"/>
    <dgm:cxn modelId="{9918B64A-8F96-4F03-AC03-4138116B1058}" type="presParOf" srcId="{34191602-631E-4823-A641-D47BABB3A6C2}" destId="{B4262078-CFF1-477D-A55E-BEEF57AA0C3D}" srcOrd="0" destOrd="0" presId="urn:microsoft.com/office/officeart/2005/8/layout/vList5"/>
    <dgm:cxn modelId="{CB45EE44-F7C5-4B63-BD3B-9D48549FAF45}" type="presParOf" srcId="{34191602-631E-4823-A641-D47BABB3A6C2}" destId="{FC136DD0-8837-43F0-AD45-5ED42AC983B4}" srcOrd="1" destOrd="0" presId="urn:microsoft.com/office/officeart/2005/8/layout/vList5"/>
    <dgm:cxn modelId="{07A29493-5A42-4D97-BBC6-5E4B0360FFF9}" type="presParOf" srcId="{300156AE-3EC4-4C73-90D5-EF650797C335}" destId="{674D4545-7B6A-4D70-BEBE-7F961A8BF0EC}" srcOrd="1" destOrd="0" presId="urn:microsoft.com/office/officeart/2005/8/layout/vList5"/>
    <dgm:cxn modelId="{01B2C042-2706-4A82-9A78-1478281E57D4}" type="presParOf" srcId="{300156AE-3EC4-4C73-90D5-EF650797C335}" destId="{EDA50F3A-3AA8-443C-A020-3B935E6D2C86}" srcOrd="2" destOrd="0" presId="urn:microsoft.com/office/officeart/2005/8/layout/vList5"/>
    <dgm:cxn modelId="{AA124FCC-2C2C-4B8E-BE59-674F167C5AF7}" type="presParOf" srcId="{EDA50F3A-3AA8-443C-A020-3B935E6D2C86}" destId="{B57BD4E8-F9EE-4F33-B132-CDF23C812185}" srcOrd="0" destOrd="0" presId="urn:microsoft.com/office/officeart/2005/8/layout/vList5"/>
    <dgm:cxn modelId="{2F0101DF-F823-4B77-AD9A-27F813EBD8D7}" type="presParOf" srcId="{EDA50F3A-3AA8-443C-A020-3B935E6D2C86}" destId="{0806385F-478F-43FA-B1C5-97F22914E3B9}" srcOrd="1" destOrd="0" presId="urn:microsoft.com/office/officeart/2005/8/layout/vList5"/>
    <dgm:cxn modelId="{EDAE26FB-52EB-4EE1-8158-90692417EA4D}" type="presParOf" srcId="{300156AE-3EC4-4C73-90D5-EF650797C335}" destId="{115CB90E-31C4-4F69-846C-874C0DC6DFA3}" srcOrd="3" destOrd="0" presId="urn:microsoft.com/office/officeart/2005/8/layout/vList5"/>
    <dgm:cxn modelId="{8DB12F7F-4C4B-4CD5-ABBB-F91B0678052C}" type="presParOf" srcId="{300156AE-3EC4-4C73-90D5-EF650797C335}" destId="{07049FC9-F22F-4FEC-95E7-B6634FC47751}" srcOrd="4" destOrd="0" presId="urn:microsoft.com/office/officeart/2005/8/layout/vList5"/>
    <dgm:cxn modelId="{EC74034F-7C1D-49F1-AB96-7B595317BA4C}" type="presParOf" srcId="{07049FC9-F22F-4FEC-95E7-B6634FC47751}" destId="{9047A1B7-6DD5-49F6-BF4E-712D8B72C4CB}" srcOrd="0" destOrd="0" presId="urn:microsoft.com/office/officeart/2005/8/layout/vList5"/>
    <dgm:cxn modelId="{2CB16EED-F532-4A43-BA6F-0C178CA94C97}" type="presParOf" srcId="{07049FC9-F22F-4FEC-95E7-B6634FC47751}" destId="{08170B25-1D4D-4962-9B4D-4D20D7D04819}" srcOrd="1" destOrd="0" presId="urn:microsoft.com/office/officeart/2005/8/layout/vList5"/>
    <dgm:cxn modelId="{EDBD20FE-ABA3-4B45-9726-78A40A634A5B}" type="presParOf" srcId="{300156AE-3EC4-4C73-90D5-EF650797C335}" destId="{3EA40691-EA95-468B-A70E-CB2F5199E65A}" srcOrd="5" destOrd="0" presId="urn:microsoft.com/office/officeart/2005/8/layout/vList5"/>
    <dgm:cxn modelId="{66915208-1A28-48A1-AE9C-EFF5A4F648E3}" type="presParOf" srcId="{300156AE-3EC4-4C73-90D5-EF650797C335}" destId="{E3813820-3B97-49C9-953E-B41253BE613D}" srcOrd="6" destOrd="0" presId="urn:microsoft.com/office/officeart/2005/8/layout/vList5"/>
    <dgm:cxn modelId="{7B56F5DA-D697-468C-991A-41C859CF1BEC}" type="presParOf" srcId="{E3813820-3B97-49C9-953E-B41253BE613D}" destId="{C949F8E4-EDB2-479F-AA54-6D53186192BB}" srcOrd="0" destOrd="0" presId="urn:microsoft.com/office/officeart/2005/8/layout/vList5"/>
    <dgm:cxn modelId="{47E03584-BBD4-489B-82BD-E8A605DFA778}" type="presParOf" srcId="{E3813820-3B97-49C9-953E-B41253BE613D}" destId="{69279425-F6FF-4ED9-ACC0-67927AE284B2}" srcOrd="1" destOrd="0" presId="urn:microsoft.com/office/officeart/2005/8/layout/vList5"/>
    <dgm:cxn modelId="{75A483D7-671B-4026-9BA5-F642E253DDA5}" type="presParOf" srcId="{300156AE-3EC4-4C73-90D5-EF650797C335}" destId="{A016AC63-6BC1-487E-8447-5E46193C3045}" srcOrd="7" destOrd="0" presId="urn:microsoft.com/office/officeart/2005/8/layout/vList5"/>
    <dgm:cxn modelId="{3624E99A-57A2-4B41-9FC1-A5B1652BAE10}" type="presParOf" srcId="{300156AE-3EC4-4C73-90D5-EF650797C335}" destId="{F207FD69-5962-4D03-A0D0-840DC664CC56}" srcOrd="8" destOrd="0" presId="urn:microsoft.com/office/officeart/2005/8/layout/vList5"/>
    <dgm:cxn modelId="{A3C37CC6-C809-4031-847E-9FFDEA5122E5}" type="presParOf" srcId="{F207FD69-5962-4D03-A0D0-840DC664CC56}" destId="{0048A522-9458-4AED-9322-C70B266CC854}" srcOrd="0" destOrd="0" presId="urn:microsoft.com/office/officeart/2005/8/layout/vList5"/>
    <dgm:cxn modelId="{BC838284-F237-4C0F-9644-C6817618835D}" type="presParOf" srcId="{F207FD69-5962-4D03-A0D0-840DC664CC56}" destId="{537DA8FA-913F-4AF6-9FAF-D0813116436C}" srcOrd="1" destOrd="0" presId="urn:microsoft.com/office/officeart/2005/8/layout/vList5"/>
    <dgm:cxn modelId="{F4C9408A-E42B-4F96-AD53-B20C1E561F2C}" type="presParOf" srcId="{300156AE-3EC4-4C73-90D5-EF650797C335}" destId="{579CF7B5-DEA6-4E27-8C36-0EECAB949B07}" srcOrd="9" destOrd="0" presId="urn:microsoft.com/office/officeart/2005/8/layout/vList5"/>
    <dgm:cxn modelId="{363208C5-13D1-47D3-A132-6228BD688EC9}" type="presParOf" srcId="{300156AE-3EC4-4C73-90D5-EF650797C335}" destId="{8B4D2E2B-C234-438E-8D17-53DF0F55C475}" srcOrd="10" destOrd="0" presId="urn:microsoft.com/office/officeart/2005/8/layout/vList5"/>
    <dgm:cxn modelId="{358A8547-4D17-4825-9BB9-0DFBEDF5F9C2}" type="presParOf" srcId="{8B4D2E2B-C234-438E-8D17-53DF0F55C475}" destId="{17415213-015A-4AC3-9B98-49E2D6B3BE2A}" srcOrd="0" destOrd="0" presId="urn:microsoft.com/office/officeart/2005/8/layout/vList5"/>
    <dgm:cxn modelId="{1D8BB89D-16CC-4596-BCA1-5E18B092500D}" type="presParOf" srcId="{8B4D2E2B-C234-438E-8D17-53DF0F55C475}" destId="{CDAAA0F0-1773-47E3-9000-228524FD9FF4}" srcOrd="1" destOrd="0" presId="urn:microsoft.com/office/officeart/2005/8/layout/vList5"/>
    <dgm:cxn modelId="{200CD532-D051-4716-8599-D963202EC1F3}" type="presParOf" srcId="{300156AE-3EC4-4C73-90D5-EF650797C335}" destId="{7C709E07-2EA4-4948-B982-E4795AE34ECC}" srcOrd="11" destOrd="0" presId="urn:microsoft.com/office/officeart/2005/8/layout/vList5"/>
    <dgm:cxn modelId="{29D936B0-6165-4FE5-9353-D9DFE91B9DCB}" type="presParOf" srcId="{300156AE-3EC4-4C73-90D5-EF650797C335}" destId="{2AAEF0A5-4755-46F2-AEA9-D744799DC216}" srcOrd="12" destOrd="0" presId="urn:microsoft.com/office/officeart/2005/8/layout/vList5"/>
    <dgm:cxn modelId="{49C423DC-90EC-42D2-A7D8-46F8E0EE79DC}" type="presParOf" srcId="{2AAEF0A5-4755-46F2-AEA9-D744799DC216}" destId="{9205BA5C-8F85-411F-B2B7-285AB009A21A}" srcOrd="0" destOrd="0" presId="urn:microsoft.com/office/officeart/2005/8/layout/vList5"/>
    <dgm:cxn modelId="{480BB3D6-0543-4E99-B3A2-1DC9E664C1CC}" type="presParOf" srcId="{2AAEF0A5-4755-46F2-AEA9-D744799DC216}" destId="{A02E18E9-E826-42EE-8468-1ADFC45760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C18FBF-3FF5-4C16-97CF-AF03740D7AB6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4F1B46E-22B2-4721-950C-8704487586DC}">
      <dgm:prSet phldrT="[Text]"/>
      <dgm:spPr/>
      <dgm:t>
        <a:bodyPr rtlCol="0"/>
        <a:lstStyle/>
        <a:p>
          <a:pPr rtl="0"/>
          <a:r>
            <a:rPr lang="tr" dirty="0"/>
            <a:t>1. </a:t>
          </a:r>
          <a:r>
            <a:rPr lang="tr" dirty="0" smtClean="0"/>
            <a:t>Content Type Id</a:t>
          </a:r>
          <a:endParaRPr lang="en-US" dirty="0"/>
        </a:p>
      </dgm:t>
    </dgm:pt>
    <dgm:pt modelId="{E8A66543-CC4D-4785-A93E-5B125E09F826}" type="par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A7E2530A-34E2-4E9F-BC78-8920BA140C41}" type="sib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F9D46839-CD06-4669-AAE4-4D1E9AFEDA78}">
      <dgm:prSet phldrT="[Text]"/>
      <dgm:spPr/>
      <dgm:t>
        <a:bodyPr rtlCol="0"/>
        <a:lstStyle/>
        <a:p>
          <a:pPr rtl="0"/>
          <a:r>
            <a:rPr lang="tr" dirty="0" smtClean="0"/>
            <a:t>Genel sayfa tipleri yer alır.</a:t>
          </a:r>
          <a:endParaRPr lang="en-US" dirty="0"/>
        </a:p>
      </dgm:t>
    </dgm:pt>
    <dgm:pt modelId="{B6B535D8-00AB-4FA1-AAEC-92498ABC6F4C}" type="parTrans" cxnId="{AD25A8A0-4628-40E2-8C9E-64E6AD4D4D91}">
      <dgm:prSet/>
      <dgm:spPr/>
      <dgm:t>
        <a:bodyPr rtlCol="0"/>
        <a:lstStyle/>
        <a:p>
          <a:pPr rtl="0"/>
          <a:endParaRPr lang="en-US"/>
        </a:p>
      </dgm:t>
    </dgm:pt>
    <dgm:pt modelId="{6497F199-DC2A-41F9-A449-D395E6BC4900}" type="sibTrans" cxnId="{AD25A8A0-4628-40E2-8C9E-64E6AD4D4D91}">
      <dgm:prSet/>
      <dgm:spPr/>
      <dgm:t>
        <a:bodyPr rtlCol="0"/>
        <a:lstStyle/>
        <a:p>
          <a:pPr rtl="0"/>
          <a:endParaRPr lang="en-US"/>
        </a:p>
      </dgm:t>
    </dgm:pt>
    <dgm:pt modelId="{F2881FB1-6580-4F21-A283-BFAA6F91D5D2}">
      <dgm:prSet phldrT="[Text]"/>
      <dgm:spPr/>
      <dgm:t>
        <a:bodyPr rtlCol="0"/>
        <a:lstStyle/>
        <a:p>
          <a:pPr rtl="0"/>
          <a:r>
            <a:rPr lang="tr" dirty="0" smtClean="0"/>
            <a:t>Name</a:t>
          </a:r>
          <a:endParaRPr lang="en-US" dirty="0"/>
        </a:p>
      </dgm:t>
    </dgm:pt>
    <dgm:pt modelId="{2D960FDD-BADA-480D-9043-497C56588AD3}" type="par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A5ABDC17-7AB5-4F0E-992A-F9343F5D74EB}" type="sib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6352CA33-6755-44BE-808F-400DA4CF80A7}">
      <dgm:prSet phldrT="[Text]"/>
      <dgm:spPr/>
      <dgm:t>
        <a:bodyPr rtlCol="0"/>
        <a:lstStyle/>
        <a:p>
          <a:pPr rtl="0"/>
          <a:r>
            <a:rPr lang="tr" dirty="0" smtClean="0"/>
            <a:t>Sayfa Başlığı</a:t>
          </a:r>
          <a:endParaRPr lang="en-US" dirty="0"/>
        </a:p>
      </dgm:t>
    </dgm:pt>
    <dgm:pt modelId="{AEB59203-63BA-4A96-BADC-40BAEBD9AA40}" type="par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AAB4CF73-4B9B-4AA0-9074-16C2D2AE00A1}" type="sib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A1AA1163-BA43-4FA7-8497-909845AC5246}">
      <dgm:prSet phldrT="[Text]"/>
      <dgm:spPr/>
      <dgm:t>
        <a:bodyPr rtlCol="0"/>
        <a:lstStyle/>
        <a:p>
          <a:pPr rtl="0"/>
          <a:r>
            <a:rPr lang="tr-TR" dirty="0" err="1" smtClean="0"/>
            <a:t>Description</a:t>
          </a:r>
          <a:endParaRPr lang="en-US" dirty="0"/>
        </a:p>
      </dgm:t>
    </dgm:pt>
    <dgm:pt modelId="{B4665A83-F415-490C-B4C3-05D0437CC95D}" type="parTrans" cxnId="{A9373CCA-ECFA-4CF1-8DA2-9C6BF5B66E3D}">
      <dgm:prSet/>
      <dgm:spPr/>
      <dgm:t>
        <a:bodyPr/>
        <a:lstStyle/>
        <a:p>
          <a:endParaRPr lang="tr-TR"/>
        </a:p>
      </dgm:t>
    </dgm:pt>
    <dgm:pt modelId="{942097DD-C928-4A24-B483-41D60C931C4C}" type="sibTrans" cxnId="{A9373CCA-ECFA-4CF1-8DA2-9C6BF5B66E3D}">
      <dgm:prSet/>
      <dgm:spPr/>
      <dgm:t>
        <a:bodyPr/>
        <a:lstStyle/>
        <a:p>
          <a:endParaRPr lang="tr-TR"/>
        </a:p>
      </dgm:t>
    </dgm:pt>
    <dgm:pt modelId="{47BBC1DD-1C43-4212-9623-FFCB09CC3B68}">
      <dgm:prSet phldrT="[Text]"/>
      <dgm:spPr/>
      <dgm:t>
        <a:bodyPr rtlCol="0"/>
        <a:lstStyle/>
        <a:p>
          <a:pPr rtl="0"/>
          <a:r>
            <a:rPr lang="tr-TR" dirty="0" err="1" smtClean="0"/>
            <a:t>Tags</a:t>
          </a:r>
          <a:endParaRPr lang="en-US" dirty="0"/>
        </a:p>
      </dgm:t>
    </dgm:pt>
    <dgm:pt modelId="{EDFBB1C0-977B-4D73-AF1E-0A4447F2BDED}" type="parTrans" cxnId="{4111FCBF-7E03-4AD4-BF32-34D48D1529BB}">
      <dgm:prSet/>
      <dgm:spPr/>
      <dgm:t>
        <a:bodyPr/>
        <a:lstStyle/>
        <a:p>
          <a:endParaRPr lang="tr-TR"/>
        </a:p>
      </dgm:t>
    </dgm:pt>
    <dgm:pt modelId="{FF303B2E-4FD2-48E9-96EA-C1096A938172}" type="sibTrans" cxnId="{4111FCBF-7E03-4AD4-BF32-34D48D1529BB}">
      <dgm:prSet/>
      <dgm:spPr/>
      <dgm:t>
        <a:bodyPr/>
        <a:lstStyle/>
        <a:p>
          <a:endParaRPr lang="tr-TR"/>
        </a:p>
      </dgm:t>
    </dgm:pt>
    <dgm:pt modelId="{448EE156-D9F4-4997-A748-6C9286DDD36E}">
      <dgm:prSet phldrT="[Text]"/>
      <dgm:spPr/>
      <dgm:t>
        <a:bodyPr rtlCol="0"/>
        <a:lstStyle/>
        <a:p>
          <a:pPr rtl="0"/>
          <a:r>
            <a:rPr lang="tr-TR" dirty="0" smtClean="0"/>
            <a:t>Link </a:t>
          </a:r>
          <a:r>
            <a:rPr lang="tr-TR" dirty="0" err="1" smtClean="0"/>
            <a:t>Url</a:t>
          </a:r>
          <a:endParaRPr lang="en-US" dirty="0"/>
        </a:p>
      </dgm:t>
    </dgm:pt>
    <dgm:pt modelId="{F0DDC488-126C-46D4-B476-C3886F405BDE}" type="parTrans" cxnId="{0C71AEFD-EB95-40DC-BD62-A1A15D3490AE}">
      <dgm:prSet/>
      <dgm:spPr/>
      <dgm:t>
        <a:bodyPr/>
        <a:lstStyle/>
        <a:p>
          <a:endParaRPr lang="tr-TR"/>
        </a:p>
      </dgm:t>
    </dgm:pt>
    <dgm:pt modelId="{611539E0-4E4C-4388-83C2-7485E75DC64E}" type="sibTrans" cxnId="{0C71AEFD-EB95-40DC-BD62-A1A15D3490AE}">
      <dgm:prSet/>
      <dgm:spPr/>
      <dgm:t>
        <a:bodyPr/>
        <a:lstStyle/>
        <a:p>
          <a:endParaRPr lang="tr-TR"/>
        </a:p>
      </dgm:t>
    </dgm:pt>
    <dgm:pt modelId="{4E1BCD93-3DBF-4B2E-A0B9-6552D76C9658}">
      <dgm:prSet phldrT="[Text]"/>
      <dgm:spPr/>
      <dgm:t>
        <a:bodyPr rtlCol="0"/>
        <a:lstStyle/>
        <a:p>
          <a:pPr rtl="0"/>
          <a:r>
            <a:rPr lang="tr-TR" dirty="0" err="1" smtClean="0"/>
            <a:t>Row</a:t>
          </a:r>
          <a:r>
            <a:rPr lang="tr-TR" dirty="0" smtClean="0"/>
            <a:t> </a:t>
          </a:r>
          <a:r>
            <a:rPr lang="tr-TR" dirty="0" err="1" smtClean="0"/>
            <a:t>Number</a:t>
          </a:r>
          <a:endParaRPr lang="en-US" dirty="0"/>
        </a:p>
      </dgm:t>
    </dgm:pt>
    <dgm:pt modelId="{66E24101-18B3-456C-B05B-C9398E45E081}" type="parTrans" cxnId="{863C70CD-5F91-40A6-908F-36377900A609}">
      <dgm:prSet/>
      <dgm:spPr/>
      <dgm:t>
        <a:bodyPr/>
        <a:lstStyle/>
        <a:p>
          <a:endParaRPr lang="tr-TR"/>
        </a:p>
      </dgm:t>
    </dgm:pt>
    <dgm:pt modelId="{F770290B-9E85-4BBC-B2DD-E3AC272E1966}" type="sibTrans" cxnId="{863C70CD-5F91-40A6-908F-36377900A609}">
      <dgm:prSet/>
      <dgm:spPr/>
      <dgm:t>
        <a:bodyPr/>
        <a:lstStyle/>
        <a:p>
          <a:endParaRPr lang="tr-TR"/>
        </a:p>
      </dgm:t>
    </dgm:pt>
    <dgm:pt modelId="{57AE1905-26F8-4EDF-A5C5-8401465640F0}">
      <dgm:prSet phldrT="[Text]"/>
      <dgm:spPr/>
      <dgm:t>
        <a:bodyPr rtlCol="0"/>
        <a:lstStyle/>
        <a:p>
          <a:pPr rtl="0"/>
          <a:r>
            <a:rPr lang="tr-TR" dirty="0" smtClean="0"/>
            <a:t>Is Active</a:t>
          </a:r>
          <a:endParaRPr lang="en-US" dirty="0"/>
        </a:p>
      </dgm:t>
    </dgm:pt>
    <dgm:pt modelId="{D6CAA3CE-1B92-4C6E-B47E-81CF111044E6}" type="parTrans" cxnId="{77071D87-E795-43B7-9A89-F0F1FE41314F}">
      <dgm:prSet/>
      <dgm:spPr/>
      <dgm:t>
        <a:bodyPr/>
        <a:lstStyle/>
        <a:p>
          <a:endParaRPr lang="tr-TR"/>
        </a:p>
      </dgm:t>
    </dgm:pt>
    <dgm:pt modelId="{90B75AC7-5C85-4B68-AAA5-A4987E1801F2}" type="sibTrans" cxnId="{77071D87-E795-43B7-9A89-F0F1FE41314F}">
      <dgm:prSet/>
      <dgm:spPr/>
      <dgm:t>
        <a:bodyPr/>
        <a:lstStyle/>
        <a:p>
          <a:endParaRPr lang="tr-TR"/>
        </a:p>
      </dgm:t>
    </dgm:pt>
    <dgm:pt modelId="{E6C92D9C-4B05-4C4C-9084-5C95755C6BB7}" type="pres">
      <dgm:prSet presAssocID="{00C18FBF-3FF5-4C16-97CF-AF03740D7A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433101D-5CEE-48D3-9649-B3A29B415A52}" type="pres">
      <dgm:prSet presAssocID="{B4F1B46E-22B2-4721-950C-8704487586DC}" presName="parentLin" presStyleCnt="0"/>
      <dgm:spPr/>
    </dgm:pt>
    <dgm:pt modelId="{2F96470C-5EAD-440E-ACB5-C96A42504743}" type="pres">
      <dgm:prSet presAssocID="{B4F1B46E-22B2-4721-950C-8704487586DC}" presName="parentLeftMargin" presStyleLbl="node1" presStyleIdx="0" presStyleCnt="8"/>
      <dgm:spPr/>
      <dgm:t>
        <a:bodyPr/>
        <a:lstStyle/>
        <a:p>
          <a:endParaRPr lang="tr-TR"/>
        </a:p>
      </dgm:t>
    </dgm:pt>
    <dgm:pt modelId="{D211E8D4-5EF7-403B-AF6C-BA8176E8CC8A}" type="pres">
      <dgm:prSet presAssocID="{B4F1B46E-22B2-4721-950C-8704487586D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70A4F-2CAE-434E-B4DD-6218280C766F}" type="pres">
      <dgm:prSet presAssocID="{B4F1B46E-22B2-4721-950C-8704487586DC}" presName="negativeSpace" presStyleCnt="0"/>
      <dgm:spPr/>
    </dgm:pt>
    <dgm:pt modelId="{B8A71141-9733-4A2A-A77D-D652E8624829}" type="pres">
      <dgm:prSet presAssocID="{B4F1B46E-22B2-4721-950C-8704487586DC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18780E-164C-4EE0-BFF8-498E466B1200}" type="pres">
      <dgm:prSet presAssocID="{A7E2530A-34E2-4E9F-BC78-8920BA140C41}" presName="spaceBetweenRectangles" presStyleCnt="0"/>
      <dgm:spPr/>
    </dgm:pt>
    <dgm:pt modelId="{E763C026-CEEA-4586-8D19-A1E2722C978F}" type="pres">
      <dgm:prSet presAssocID="{F2881FB1-6580-4F21-A283-BFAA6F91D5D2}" presName="parentLin" presStyleCnt="0"/>
      <dgm:spPr/>
    </dgm:pt>
    <dgm:pt modelId="{273972D0-0257-4BC1-AFDC-4D01DB390E75}" type="pres">
      <dgm:prSet presAssocID="{F2881FB1-6580-4F21-A283-BFAA6F91D5D2}" presName="parentLeftMargin" presStyleLbl="node1" presStyleIdx="0" presStyleCnt="8"/>
      <dgm:spPr/>
      <dgm:t>
        <a:bodyPr/>
        <a:lstStyle/>
        <a:p>
          <a:endParaRPr lang="tr-TR"/>
        </a:p>
      </dgm:t>
    </dgm:pt>
    <dgm:pt modelId="{459E08C3-0059-4452-937D-9DF71369585C}" type="pres">
      <dgm:prSet presAssocID="{F2881FB1-6580-4F21-A283-BFAA6F91D5D2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3D8D3F-1978-49A8-97C8-BCB57806F2A3}" type="pres">
      <dgm:prSet presAssocID="{F2881FB1-6580-4F21-A283-BFAA6F91D5D2}" presName="negativeSpace" presStyleCnt="0"/>
      <dgm:spPr/>
    </dgm:pt>
    <dgm:pt modelId="{18132061-6F2D-4C7F-82D5-852FB260D771}" type="pres">
      <dgm:prSet presAssocID="{F2881FB1-6580-4F21-A283-BFAA6F91D5D2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A367FE-692D-43B2-897B-7D33AF9F8894}" type="pres">
      <dgm:prSet presAssocID="{A5ABDC17-7AB5-4F0E-992A-F9343F5D74EB}" presName="spaceBetweenRectangles" presStyleCnt="0"/>
      <dgm:spPr/>
    </dgm:pt>
    <dgm:pt modelId="{C2B73E4B-D8E8-4E8E-B670-FE0B41E51E68}" type="pres">
      <dgm:prSet presAssocID="{6352CA33-6755-44BE-808F-400DA4CF80A7}" presName="parentLin" presStyleCnt="0"/>
      <dgm:spPr/>
    </dgm:pt>
    <dgm:pt modelId="{DFC72643-E8D0-4F1F-AAAE-B502CA34F31A}" type="pres">
      <dgm:prSet presAssocID="{6352CA33-6755-44BE-808F-400DA4CF80A7}" presName="parentLeftMargin" presStyleLbl="node1" presStyleIdx="1" presStyleCnt="8"/>
      <dgm:spPr/>
      <dgm:t>
        <a:bodyPr/>
        <a:lstStyle/>
        <a:p>
          <a:endParaRPr lang="tr-TR"/>
        </a:p>
      </dgm:t>
    </dgm:pt>
    <dgm:pt modelId="{CE559E23-F1E4-4F8E-AEDE-253EE8CF2BBF}" type="pres">
      <dgm:prSet presAssocID="{6352CA33-6755-44BE-808F-400DA4CF80A7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F4E284-B744-4FDB-9E13-5E6BFD69ED89}" type="pres">
      <dgm:prSet presAssocID="{6352CA33-6755-44BE-808F-400DA4CF80A7}" presName="negativeSpace" presStyleCnt="0"/>
      <dgm:spPr/>
    </dgm:pt>
    <dgm:pt modelId="{397AD954-E4B9-438E-9FAD-DBC806D73FE5}" type="pres">
      <dgm:prSet presAssocID="{6352CA33-6755-44BE-808F-400DA4CF80A7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C8FB47-771F-4B47-AC44-79DF106DFF94}" type="pres">
      <dgm:prSet presAssocID="{AAB4CF73-4B9B-4AA0-9074-16C2D2AE00A1}" presName="spaceBetweenRectangles" presStyleCnt="0"/>
      <dgm:spPr/>
    </dgm:pt>
    <dgm:pt modelId="{7CCCB521-E173-4CA1-839B-A9C680CE308E}" type="pres">
      <dgm:prSet presAssocID="{A1AA1163-BA43-4FA7-8497-909845AC5246}" presName="parentLin" presStyleCnt="0"/>
      <dgm:spPr/>
    </dgm:pt>
    <dgm:pt modelId="{4919B50D-0BBA-4D5E-891D-702A742E7D3C}" type="pres">
      <dgm:prSet presAssocID="{A1AA1163-BA43-4FA7-8497-909845AC5246}" presName="parentLeftMargin" presStyleLbl="node1" presStyleIdx="2" presStyleCnt="8"/>
      <dgm:spPr/>
      <dgm:t>
        <a:bodyPr/>
        <a:lstStyle/>
        <a:p>
          <a:endParaRPr lang="tr-TR"/>
        </a:p>
      </dgm:t>
    </dgm:pt>
    <dgm:pt modelId="{2A8F5BB6-3D77-4396-B487-4E7BF3D04534}" type="pres">
      <dgm:prSet presAssocID="{A1AA1163-BA43-4FA7-8497-909845AC5246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D90301-43AC-46E2-803C-AA2DA9B50DD9}" type="pres">
      <dgm:prSet presAssocID="{A1AA1163-BA43-4FA7-8497-909845AC5246}" presName="negativeSpace" presStyleCnt="0"/>
      <dgm:spPr/>
    </dgm:pt>
    <dgm:pt modelId="{152E6829-7BAE-48D9-84DE-547D748A860A}" type="pres">
      <dgm:prSet presAssocID="{A1AA1163-BA43-4FA7-8497-909845AC5246}" presName="childText" presStyleLbl="conFgAcc1" presStyleIdx="3" presStyleCnt="8">
        <dgm:presLayoutVars>
          <dgm:bulletEnabled val="1"/>
        </dgm:presLayoutVars>
      </dgm:prSet>
      <dgm:spPr/>
    </dgm:pt>
    <dgm:pt modelId="{E92FE4CD-277E-4E73-B803-542F04991E0A}" type="pres">
      <dgm:prSet presAssocID="{942097DD-C928-4A24-B483-41D60C931C4C}" presName="spaceBetweenRectangles" presStyleCnt="0"/>
      <dgm:spPr/>
    </dgm:pt>
    <dgm:pt modelId="{459F5504-5CE3-490E-B22B-34E2D97E07E5}" type="pres">
      <dgm:prSet presAssocID="{47BBC1DD-1C43-4212-9623-FFCB09CC3B68}" presName="parentLin" presStyleCnt="0"/>
      <dgm:spPr/>
    </dgm:pt>
    <dgm:pt modelId="{3A00F06F-D6C4-4CE1-964D-9508ACF311CC}" type="pres">
      <dgm:prSet presAssocID="{47BBC1DD-1C43-4212-9623-FFCB09CC3B68}" presName="parentLeftMargin" presStyleLbl="node1" presStyleIdx="3" presStyleCnt="8"/>
      <dgm:spPr/>
      <dgm:t>
        <a:bodyPr/>
        <a:lstStyle/>
        <a:p>
          <a:endParaRPr lang="tr-TR"/>
        </a:p>
      </dgm:t>
    </dgm:pt>
    <dgm:pt modelId="{2D90F024-1C8B-42F8-9760-9F25822CBAC8}" type="pres">
      <dgm:prSet presAssocID="{47BBC1DD-1C43-4212-9623-FFCB09CC3B6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4B6062-1546-4594-A9DA-63C460641FC4}" type="pres">
      <dgm:prSet presAssocID="{47BBC1DD-1C43-4212-9623-FFCB09CC3B68}" presName="negativeSpace" presStyleCnt="0"/>
      <dgm:spPr/>
    </dgm:pt>
    <dgm:pt modelId="{EECD38F2-FD7E-4063-9497-D05B6BF8F669}" type="pres">
      <dgm:prSet presAssocID="{47BBC1DD-1C43-4212-9623-FFCB09CC3B68}" presName="childText" presStyleLbl="conFgAcc1" presStyleIdx="4" presStyleCnt="8">
        <dgm:presLayoutVars>
          <dgm:bulletEnabled val="1"/>
        </dgm:presLayoutVars>
      </dgm:prSet>
      <dgm:spPr/>
    </dgm:pt>
    <dgm:pt modelId="{75E40F6F-7F10-4FFB-8361-2DE45798A6BA}" type="pres">
      <dgm:prSet presAssocID="{FF303B2E-4FD2-48E9-96EA-C1096A938172}" presName="spaceBetweenRectangles" presStyleCnt="0"/>
      <dgm:spPr/>
    </dgm:pt>
    <dgm:pt modelId="{9BB3D4FC-2588-497A-B2A6-320F6C52BBFA}" type="pres">
      <dgm:prSet presAssocID="{448EE156-D9F4-4997-A748-6C9286DDD36E}" presName="parentLin" presStyleCnt="0"/>
      <dgm:spPr/>
    </dgm:pt>
    <dgm:pt modelId="{ECB380AF-08AC-416B-9635-B6D6F3C249FC}" type="pres">
      <dgm:prSet presAssocID="{448EE156-D9F4-4997-A748-6C9286DDD36E}" presName="parentLeftMargin" presStyleLbl="node1" presStyleIdx="4" presStyleCnt="8"/>
      <dgm:spPr/>
      <dgm:t>
        <a:bodyPr/>
        <a:lstStyle/>
        <a:p>
          <a:endParaRPr lang="tr-TR"/>
        </a:p>
      </dgm:t>
    </dgm:pt>
    <dgm:pt modelId="{D5068EA0-4867-47E2-B713-39B444843812}" type="pres">
      <dgm:prSet presAssocID="{448EE156-D9F4-4997-A748-6C9286DDD36E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EE87CD-7237-4A9A-8CCD-D3E3498B6339}" type="pres">
      <dgm:prSet presAssocID="{448EE156-D9F4-4997-A748-6C9286DDD36E}" presName="negativeSpace" presStyleCnt="0"/>
      <dgm:spPr/>
    </dgm:pt>
    <dgm:pt modelId="{B3720DF6-9AEE-45BE-9554-92C8738897C6}" type="pres">
      <dgm:prSet presAssocID="{448EE156-D9F4-4997-A748-6C9286DDD36E}" presName="childText" presStyleLbl="conFgAcc1" presStyleIdx="5" presStyleCnt="8">
        <dgm:presLayoutVars>
          <dgm:bulletEnabled val="1"/>
        </dgm:presLayoutVars>
      </dgm:prSet>
      <dgm:spPr/>
    </dgm:pt>
    <dgm:pt modelId="{171C7649-2FB9-44F7-A15F-20CE32A60346}" type="pres">
      <dgm:prSet presAssocID="{611539E0-4E4C-4388-83C2-7485E75DC64E}" presName="spaceBetweenRectangles" presStyleCnt="0"/>
      <dgm:spPr/>
    </dgm:pt>
    <dgm:pt modelId="{59556B33-4AB7-4A36-A7F0-48CD22F2198A}" type="pres">
      <dgm:prSet presAssocID="{4E1BCD93-3DBF-4B2E-A0B9-6552D76C9658}" presName="parentLin" presStyleCnt="0"/>
      <dgm:spPr/>
    </dgm:pt>
    <dgm:pt modelId="{B1664CDA-4373-427D-B6A8-055117B7C561}" type="pres">
      <dgm:prSet presAssocID="{4E1BCD93-3DBF-4B2E-A0B9-6552D76C9658}" presName="parentLeftMargin" presStyleLbl="node1" presStyleIdx="5" presStyleCnt="8"/>
      <dgm:spPr/>
      <dgm:t>
        <a:bodyPr/>
        <a:lstStyle/>
        <a:p>
          <a:endParaRPr lang="tr-TR"/>
        </a:p>
      </dgm:t>
    </dgm:pt>
    <dgm:pt modelId="{E736D85E-BECE-4C5A-BE67-252021DE92CF}" type="pres">
      <dgm:prSet presAssocID="{4E1BCD93-3DBF-4B2E-A0B9-6552D76C9658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9A35DC-55D2-47BB-B9C5-F857A517EB0A}" type="pres">
      <dgm:prSet presAssocID="{4E1BCD93-3DBF-4B2E-A0B9-6552D76C9658}" presName="negativeSpace" presStyleCnt="0"/>
      <dgm:spPr/>
    </dgm:pt>
    <dgm:pt modelId="{38B057DA-9591-4DFD-9DA2-DC4F29B88BE9}" type="pres">
      <dgm:prSet presAssocID="{4E1BCD93-3DBF-4B2E-A0B9-6552D76C9658}" presName="childText" presStyleLbl="conFgAcc1" presStyleIdx="6" presStyleCnt="8">
        <dgm:presLayoutVars>
          <dgm:bulletEnabled val="1"/>
        </dgm:presLayoutVars>
      </dgm:prSet>
      <dgm:spPr/>
    </dgm:pt>
    <dgm:pt modelId="{E387ED98-C0F9-4899-867D-48CC707325C2}" type="pres">
      <dgm:prSet presAssocID="{F770290B-9E85-4BBC-B2DD-E3AC272E1966}" presName="spaceBetweenRectangles" presStyleCnt="0"/>
      <dgm:spPr/>
    </dgm:pt>
    <dgm:pt modelId="{ED16BEFC-F00B-4EE3-9174-EB6C502C7634}" type="pres">
      <dgm:prSet presAssocID="{57AE1905-26F8-4EDF-A5C5-8401465640F0}" presName="parentLin" presStyleCnt="0"/>
      <dgm:spPr/>
    </dgm:pt>
    <dgm:pt modelId="{00536CD6-5847-4571-BD08-709DB26B8AF5}" type="pres">
      <dgm:prSet presAssocID="{57AE1905-26F8-4EDF-A5C5-8401465640F0}" presName="parentLeftMargin" presStyleLbl="node1" presStyleIdx="6" presStyleCnt="8"/>
      <dgm:spPr/>
      <dgm:t>
        <a:bodyPr/>
        <a:lstStyle/>
        <a:p>
          <a:endParaRPr lang="tr-TR"/>
        </a:p>
      </dgm:t>
    </dgm:pt>
    <dgm:pt modelId="{5FE238E3-A980-4CC1-B2CA-D379A8195752}" type="pres">
      <dgm:prSet presAssocID="{57AE1905-26F8-4EDF-A5C5-8401465640F0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4CA1B8-6E11-4D3E-8CE3-047B9745717A}" type="pres">
      <dgm:prSet presAssocID="{57AE1905-26F8-4EDF-A5C5-8401465640F0}" presName="negativeSpace" presStyleCnt="0"/>
      <dgm:spPr/>
    </dgm:pt>
    <dgm:pt modelId="{713E9ABA-D315-4A26-BEAF-C907A4566D8B}" type="pres">
      <dgm:prSet presAssocID="{57AE1905-26F8-4EDF-A5C5-8401465640F0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D6F87D2-2F6F-4A96-ADF5-483272EAE19E}" type="presOf" srcId="{B4F1B46E-22B2-4721-950C-8704487586DC}" destId="{2F96470C-5EAD-440E-ACB5-C96A42504743}" srcOrd="0" destOrd="0" presId="urn:microsoft.com/office/officeart/2005/8/layout/list1"/>
    <dgm:cxn modelId="{4A31D641-1B5D-46D3-B685-0C4DC6EFE71B}" srcId="{00C18FBF-3FF5-4C16-97CF-AF03740D7AB6}" destId="{F2881FB1-6580-4F21-A283-BFAA6F91D5D2}" srcOrd="1" destOrd="0" parTransId="{2D960FDD-BADA-480D-9043-497C56588AD3}" sibTransId="{A5ABDC17-7AB5-4F0E-992A-F9343F5D74EB}"/>
    <dgm:cxn modelId="{9D8332F4-7F20-4524-BD88-87CCD7A981AF}" type="presOf" srcId="{6352CA33-6755-44BE-808F-400DA4CF80A7}" destId="{CE559E23-F1E4-4F8E-AEDE-253EE8CF2BBF}" srcOrd="1" destOrd="0" presId="urn:microsoft.com/office/officeart/2005/8/layout/list1"/>
    <dgm:cxn modelId="{82BAE5DD-3A79-4870-9019-1254385E0650}" srcId="{00C18FBF-3FF5-4C16-97CF-AF03740D7AB6}" destId="{6352CA33-6755-44BE-808F-400DA4CF80A7}" srcOrd="2" destOrd="0" parTransId="{AEB59203-63BA-4A96-BADC-40BAEBD9AA40}" sibTransId="{AAB4CF73-4B9B-4AA0-9074-16C2D2AE00A1}"/>
    <dgm:cxn modelId="{863C70CD-5F91-40A6-908F-36377900A609}" srcId="{00C18FBF-3FF5-4C16-97CF-AF03740D7AB6}" destId="{4E1BCD93-3DBF-4B2E-A0B9-6552D76C9658}" srcOrd="6" destOrd="0" parTransId="{66E24101-18B3-456C-B05B-C9398E45E081}" sibTransId="{F770290B-9E85-4BBC-B2DD-E3AC272E1966}"/>
    <dgm:cxn modelId="{CC0EDFF6-94F2-444A-A855-3EB1CD657489}" type="presOf" srcId="{A1AA1163-BA43-4FA7-8497-909845AC5246}" destId="{4919B50D-0BBA-4D5E-891D-702A742E7D3C}" srcOrd="0" destOrd="0" presId="urn:microsoft.com/office/officeart/2005/8/layout/list1"/>
    <dgm:cxn modelId="{77071D87-E795-43B7-9A89-F0F1FE41314F}" srcId="{00C18FBF-3FF5-4C16-97CF-AF03740D7AB6}" destId="{57AE1905-26F8-4EDF-A5C5-8401465640F0}" srcOrd="7" destOrd="0" parTransId="{D6CAA3CE-1B92-4C6E-B47E-81CF111044E6}" sibTransId="{90B75AC7-5C85-4B68-AAA5-A4987E1801F2}"/>
    <dgm:cxn modelId="{8DB44C1A-8C06-40CB-A93D-399A1FC39DB0}" type="presOf" srcId="{6352CA33-6755-44BE-808F-400DA4CF80A7}" destId="{DFC72643-E8D0-4F1F-AAAE-B502CA34F31A}" srcOrd="0" destOrd="0" presId="urn:microsoft.com/office/officeart/2005/8/layout/list1"/>
    <dgm:cxn modelId="{A9373CCA-ECFA-4CF1-8DA2-9C6BF5B66E3D}" srcId="{00C18FBF-3FF5-4C16-97CF-AF03740D7AB6}" destId="{A1AA1163-BA43-4FA7-8497-909845AC5246}" srcOrd="3" destOrd="0" parTransId="{B4665A83-F415-490C-B4C3-05D0437CC95D}" sibTransId="{942097DD-C928-4A24-B483-41D60C931C4C}"/>
    <dgm:cxn modelId="{2C8317B2-2EBB-4589-86EA-C77B3B6E81AA}" srcId="{00C18FBF-3FF5-4C16-97CF-AF03740D7AB6}" destId="{B4F1B46E-22B2-4721-950C-8704487586DC}" srcOrd="0" destOrd="0" parTransId="{E8A66543-CC4D-4785-A93E-5B125E09F826}" sibTransId="{A7E2530A-34E2-4E9F-BC78-8920BA140C41}"/>
    <dgm:cxn modelId="{6771A8F4-05AF-4FF9-826B-6C2001DE359A}" type="presOf" srcId="{448EE156-D9F4-4997-A748-6C9286DDD36E}" destId="{ECB380AF-08AC-416B-9635-B6D6F3C249FC}" srcOrd="0" destOrd="0" presId="urn:microsoft.com/office/officeart/2005/8/layout/list1"/>
    <dgm:cxn modelId="{99F9AEAA-AB24-41F0-BE8A-67C46854A890}" type="presOf" srcId="{57AE1905-26F8-4EDF-A5C5-8401465640F0}" destId="{00536CD6-5847-4571-BD08-709DB26B8AF5}" srcOrd="0" destOrd="0" presId="urn:microsoft.com/office/officeart/2005/8/layout/list1"/>
    <dgm:cxn modelId="{ECC56C2C-EFD9-4F06-A73E-17E3313677CF}" type="presOf" srcId="{A1AA1163-BA43-4FA7-8497-909845AC5246}" destId="{2A8F5BB6-3D77-4396-B487-4E7BF3D04534}" srcOrd="1" destOrd="0" presId="urn:microsoft.com/office/officeart/2005/8/layout/list1"/>
    <dgm:cxn modelId="{A7C94CC7-2AB4-4F34-9B2A-86D385EDA088}" type="presOf" srcId="{4E1BCD93-3DBF-4B2E-A0B9-6552D76C9658}" destId="{B1664CDA-4373-427D-B6A8-055117B7C561}" srcOrd="0" destOrd="0" presId="urn:microsoft.com/office/officeart/2005/8/layout/list1"/>
    <dgm:cxn modelId="{FF6CCE39-F94B-4C2F-944A-B26F22FF80D9}" type="presOf" srcId="{00C18FBF-3FF5-4C16-97CF-AF03740D7AB6}" destId="{E6C92D9C-4B05-4C4C-9084-5C95755C6BB7}" srcOrd="0" destOrd="0" presId="urn:microsoft.com/office/officeart/2005/8/layout/list1"/>
    <dgm:cxn modelId="{375ED558-50D7-4858-BF7C-4E108A673DBD}" type="presOf" srcId="{47BBC1DD-1C43-4212-9623-FFCB09CC3B68}" destId="{2D90F024-1C8B-42F8-9760-9F25822CBAC8}" srcOrd="1" destOrd="0" presId="urn:microsoft.com/office/officeart/2005/8/layout/list1"/>
    <dgm:cxn modelId="{CF0B10B1-0D3E-45FB-9943-AEBEACC6B262}" type="presOf" srcId="{57AE1905-26F8-4EDF-A5C5-8401465640F0}" destId="{5FE238E3-A980-4CC1-B2CA-D379A8195752}" srcOrd="1" destOrd="0" presId="urn:microsoft.com/office/officeart/2005/8/layout/list1"/>
    <dgm:cxn modelId="{0C71AEFD-EB95-40DC-BD62-A1A15D3490AE}" srcId="{00C18FBF-3FF5-4C16-97CF-AF03740D7AB6}" destId="{448EE156-D9F4-4997-A748-6C9286DDD36E}" srcOrd="5" destOrd="0" parTransId="{F0DDC488-126C-46D4-B476-C3886F405BDE}" sibTransId="{611539E0-4E4C-4388-83C2-7485E75DC64E}"/>
    <dgm:cxn modelId="{F9ED59D4-D251-464E-B507-816E480D4E0F}" type="presOf" srcId="{F2881FB1-6580-4F21-A283-BFAA6F91D5D2}" destId="{273972D0-0257-4BC1-AFDC-4D01DB390E75}" srcOrd="0" destOrd="0" presId="urn:microsoft.com/office/officeart/2005/8/layout/list1"/>
    <dgm:cxn modelId="{34C4F794-931C-4C60-AA31-142E65A3DA3C}" type="presOf" srcId="{47BBC1DD-1C43-4212-9623-FFCB09CC3B68}" destId="{3A00F06F-D6C4-4CE1-964D-9508ACF311CC}" srcOrd="0" destOrd="0" presId="urn:microsoft.com/office/officeart/2005/8/layout/list1"/>
    <dgm:cxn modelId="{0DFF573D-DE5C-47B7-9C74-E6A3C439E0BF}" type="presOf" srcId="{B4F1B46E-22B2-4721-950C-8704487586DC}" destId="{D211E8D4-5EF7-403B-AF6C-BA8176E8CC8A}" srcOrd="1" destOrd="0" presId="urn:microsoft.com/office/officeart/2005/8/layout/list1"/>
    <dgm:cxn modelId="{664BF15E-B2C5-4CD6-B5A3-8C4D728B8180}" type="presOf" srcId="{F9D46839-CD06-4669-AAE4-4D1E9AFEDA78}" destId="{B8A71141-9733-4A2A-A77D-D652E8624829}" srcOrd="0" destOrd="0" presId="urn:microsoft.com/office/officeart/2005/8/layout/list1"/>
    <dgm:cxn modelId="{70ADC548-E37B-4E37-A187-1B5C4B05001B}" type="presOf" srcId="{4E1BCD93-3DBF-4B2E-A0B9-6552D76C9658}" destId="{E736D85E-BECE-4C5A-BE67-252021DE92CF}" srcOrd="1" destOrd="0" presId="urn:microsoft.com/office/officeart/2005/8/layout/list1"/>
    <dgm:cxn modelId="{73C07407-4145-4D74-B57F-CB01219B7026}" type="presOf" srcId="{448EE156-D9F4-4997-A748-6C9286DDD36E}" destId="{D5068EA0-4867-47E2-B713-39B444843812}" srcOrd="1" destOrd="0" presId="urn:microsoft.com/office/officeart/2005/8/layout/list1"/>
    <dgm:cxn modelId="{4111FCBF-7E03-4AD4-BF32-34D48D1529BB}" srcId="{00C18FBF-3FF5-4C16-97CF-AF03740D7AB6}" destId="{47BBC1DD-1C43-4212-9623-FFCB09CC3B68}" srcOrd="4" destOrd="0" parTransId="{EDFBB1C0-977B-4D73-AF1E-0A4447F2BDED}" sibTransId="{FF303B2E-4FD2-48E9-96EA-C1096A938172}"/>
    <dgm:cxn modelId="{D6414202-9361-4B0B-8BEE-0FDCFCEF6A02}" type="presOf" srcId="{F2881FB1-6580-4F21-A283-BFAA6F91D5D2}" destId="{459E08C3-0059-4452-937D-9DF71369585C}" srcOrd="1" destOrd="0" presId="urn:microsoft.com/office/officeart/2005/8/layout/list1"/>
    <dgm:cxn modelId="{AD25A8A0-4628-40E2-8C9E-64E6AD4D4D91}" srcId="{B4F1B46E-22B2-4721-950C-8704487586DC}" destId="{F9D46839-CD06-4669-AAE4-4D1E9AFEDA78}" srcOrd="0" destOrd="0" parTransId="{B6B535D8-00AB-4FA1-AAEC-92498ABC6F4C}" sibTransId="{6497F199-DC2A-41F9-A449-D395E6BC4900}"/>
    <dgm:cxn modelId="{169BA95B-4CB3-4186-9759-C2C6489406A6}" type="presParOf" srcId="{E6C92D9C-4B05-4C4C-9084-5C95755C6BB7}" destId="{6433101D-5CEE-48D3-9649-B3A29B415A52}" srcOrd="0" destOrd="0" presId="urn:microsoft.com/office/officeart/2005/8/layout/list1"/>
    <dgm:cxn modelId="{371F16F0-C363-4AD5-9A5F-C917C3B4B92D}" type="presParOf" srcId="{6433101D-5CEE-48D3-9649-B3A29B415A52}" destId="{2F96470C-5EAD-440E-ACB5-C96A42504743}" srcOrd="0" destOrd="0" presId="urn:microsoft.com/office/officeart/2005/8/layout/list1"/>
    <dgm:cxn modelId="{0300F844-E355-4AC5-996C-9642BF9D827A}" type="presParOf" srcId="{6433101D-5CEE-48D3-9649-B3A29B415A52}" destId="{D211E8D4-5EF7-403B-AF6C-BA8176E8CC8A}" srcOrd="1" destOrd="0" presId="urn:microsoft.com/office/officeart/2005/8/layout/list1"/>
    <dgm:cxn modelId="{34CA5BEB-60A7-4679-BB22-D2C8D0B38A77}" type="presParOf" srcId="{E6C92D9C-4B05-4C4C-9084-5C95755C6BB7}" destId="{F4B70A4F-2CAE-434E-B4DD-6218280C766F}" srcOrd="1" destOrd="0" presId="urn:microsoft.com/office/officeart/2005/8/layout/list1"/>
    <dgm:cxn modelId="{FDD2DEDB-1D89-491F-B1AC-40D361A692A8}" type="presParOf" srcId="{E6C92D9C-4B05-4C4C-9084-5C95755C6BB7}" destId="{B8A71141-9733-4A2A-A77D-D652E8624829}" srcOrd="2" destOrd="0" presId="urn:microsoft.com/office/officeart/2005/8/layout/list1"/>
    <dgm:cxn modelId="{1E139D06-2F42-49AC-AE6A-CB8420E2EAA2}" type="presParOf" srcId="{E6C92D9C-4B05-4C4C-9084-5C95755C6BB7}" destId="{FE18780E-164C-4EE0-BFF8-498E466B1200}" srcOrd="3" destOrd="0" presId="urn:microsoft.com/office/officeart/2005/8/layout/list1"/>
    <dgm:cxn modelId="{474258D5-161C-4DAC-9ED6-122E92FB4544}" type="presParOf" srcId="{E6C92D9C-4B05-4C4C-9084-5C95755C6BB7}" destId="{E763C026-CEEA-4586-8D19-A1E2722C978F}" srcOrd="4" destOrd="0" presId="urn:microsoft.com/office/officeart/2005/8/layout/list1"/>
    <dgm:cxn modelId="{0F7221CD-B987-4A89-8C9A-EBEAD1110DDF}" type="presParOf" srcId="{E763C026-CEEA-4586-8D19-A1E2722C978F}" destId="{273972D0-0257-4BC1-AFDC-4D01DB390E75}" srcOrd="0" destOrd="0" presId="urn:microsoft.com/office/officeart/2005/8/layout/list1"/>
    <dgm:cxn modelId="{560F0518-779C-42CD-84AB-48387C16E117}" type="presParOf" srcId="{E763C026-CEEA-4586-8D19-A1E2722C978F}" destId="{459E08C3-0059-4452-937D-9DF71369585C}" srcOrd="1" destOrd="0" presId="urn:microsoft.com/office/officeart/2005/8/layout/list1"/>
    <dgm:cxn modelId="{9DE61D08-ED3A-49F8-91CE-DBE363AF6470}" type="presParOf" srcId="{E6C92D9C-4B05-4C4C-9084-5C95755C6BB7}" destId="{FE3D8D3F-1978-49A8-97C8-BCB57806F2A3}" srcOrd="5" destOrd="0" presId="urn:microsoft.com/office/officeart/2005/8/layout/list1"/>
    <dgm:cxn modelId="{1702F69D-72E1-426B-99F6-E156630B4455}" type="presParOf" srcId="{E6C92D9C-4B05-4C4C-9084-5C95755C6BB7}" destId="{18132061-6F2D-4C7F-82D5-852FB260D771}" srcOrd="6" destOrd="0" presId="urn:microsoft.com/office/officeart/2005/8/layout/list1"/>
    <dgm:cxn modelId="{17B4D9ED-C7B9-4598-A4A0-E39B76C96A73}" type="presParOf" srcId="{E6C92D9C-4B05-4C4C-9084-5C95755C6BB7}" destId="{99A367FE-692D-43B2-897B-7D33AF9F8894}" srcOrd="7" destOrd="0" presId="urn:microsoft.com/office/officeart/2005/8/layout/list1"/>
    <dgm:cxn modelId="{BC2A4FD9-717C-42C7-9C2E-3CC33DAB28C8}" type="presParOf" srcId="{E6C92D9C-4B05-4C4C-9084-5C95755C6BB7}" destId="{C2B73E4B-D8E8-4E8E-B670-FE0B41E51E68}" srcOrd="8" destOrd="0" presId="urn:microsoft.com/office/officeart/2005/8/layout/list1"/>
    <dgm:cxn modelId="{71A019B2-1BB8-4D91-BEA8-8578D810C252}" type="presParOf" srcId="{C2B73E4B-D8E8-4E8E-B670-FE0B41E51E68}" destId="{DFC72643-E8D0-4F1F-AAAE-B502CA34F31A}" srcOrd="0" destOrd="0" presId="urn:microsoft.com/office/officeart/2005/8/layout/list1"/>
    <dgm:cxn modelId="{496E091F-E0A5-4848-B67A-076882DB1F55}" type="presParOf" srcId="{C2B73E4B-D8E8-4E8E-B670-FE0B41E51E68}" destId="{CE559E23-F1E4-4F8E-AEDE-253EE8CF2BBF}" srcOrd="1" destOrd="0" presId="urn:microsoft.com/office/officeart/2005/8/layout/list1"/>
    <dgm:cxn modelId="{7E362F60-CB64-4CF2-BDE9-D71F437A1B6F}" type="presParOf" srcId="{E6C92D9C-4B05-4C4C-9084-5C95755C6BB7}" destId="{C0F4E284-B744-4FDB-9E13-5E6BFD69ED89}" srcOrd="9" destOrd="0" presId="urn:microsoft.com/office/officeart/2005/8/layout/list1"/>
    <dgm:cxn modelId="{F13F5F92-722D-44E3-9CBD-800105FA7ADE}" type="presParOf" srcId="{E6C92D9C-4B05-4C4C-9084-5C95755C6BB7}" destId="{397AD954-E4B9-438E-9FAD-DBC806D73FE5}" srcOrd="10" destOrd="0" presId="urn:microsoft.com/office/officeart/2005/8/layout/list1"/>
    <dgm:cxn modelId="{A9332C78-91ED-44C9-8403-0BC9A2747A34}" type="presParOf" srcId="{E6C92D9C-4B05-4C4C-9084-5C95755C6BB7}" destId="{46C8FB47-771F-4B47-AC44-79DF106DFF94}" srcOrd="11" destOrd="0" presId="urn:microsoft.com/office/officeart/2005/8/layout/list1"/>
    <dgm:cxn modelId="{F63B3EAD-2DD8-459A-ADDF-244301574D23}" type="presParOf" srcId="{E6C92D9C-4B05-4C4C-9084-5C95755C6BB7}" destId="{7CCCB521-E173-4CA1-839B-A9C680CE308E}" srcOrd="12" destOrd="0" presId="urn:microsoft.com/office/officeart/2005/8/layout/list1"/>
    <dgm:cxn modelId="{BDAD7CD8-E7F4-439A-8CBC-5E6C90FF6BF0}" type="presParOf" srcId="{7CCCB521-E173-4CA1-839B-A9C680CE308E}" destId="{4919B50D-0BBA-4D5E-891D-702A742E7D3C}" srcOrd="0" destOrd="0" presId="urn:microsoft.com/office/officeart/2005/8/layout/list1"/>
    <dgm:cxn modelId="{F4871F47-6F61-4336-BD10-89CF507D7ED3}" type="presParOf" srcId="{7CCCB521-E173-4CA1-839B-A9C680CE308E}" destId="{2A8F5BB6-3D77-4396-B487-4E7BF3D04534}" srcOrd="1" destOrd="0" presId="urn:microsoft.com/office/officeart/2005/8/layout/list1"/>
    <dgm:cxn modelId="{AE8D8015-DA9B-4B47-A681-8FFB0D2BD6C1}" type="presParOf" srcId="{E6C92D9C-4B05-4C4C-9084-5C95755C6BB7}" destId="{1BD90301-43AC-46E2-803C-AA2DA9B50DD9}" srcOrd="13" destOrd="0" presId="urn:microsoft.com/office/officeart/2005/8/layout/list1"/>
    <dgm:cxn modelId="{3AC05DEC-BD72-4A8D-8EC4-E51E24F7514E}" type="presParOf" srcId="{E6C92D9C-4B05-4C4C-9084-5C95755C6BB7}" destId="{152E6829-7BAE-48D9-84DE-547D748A860A}" srcOrd="14" destOrd="0" presId="urn:microsoft.com/office/officeart/2005/8/layout/list1"/>
    <dgm:cxn modelId="{8F1ECDF6-E91C-4130-9EFA-97D4E81865C9}" type="presParOf" srcId="{E6C92D9C-4B05-4C4C-9084-5C95755C6BB7}" destId="{E92FE4CD-277E-4E73-B803-542F04991E0A}" srcOrd="15" destOrd="0" presId="urn:microsoft.com/office/officeart/2005/8/layout/list1"/>
    <dgm:cxn modelId="{C36970BD-B157-4C6A-84BD-E2FAAFC30CDE}" type="presParOf" srcId="{E6C92D9C-4B05-4C4C-9084-5C95755C6BB7}" destId="{459F5504-5CE3-490E-B22B-34E2D97E07E5}" srcOrd="16" destOrd="0" presId="urn:microsoft.com/office/officeart/2005/8/layout/list1"/>
    <dgm:cxn modelId="{A1C13699-5E01-4D38-8156-EAA0870B975E}" type="presParOf" srcId="{459F5504-5CE3-490E-B22B-34E2D97E07E5}" destId="{3A00F06F-D6C4-4CE1-964D-9508ACF311CC}" srcOrd="0" destOrd="0" presId="urn:microsoft.com/office/officeart/2005/8/layout/list1"/>
    <dgm:cxn modelId="{C528B09F-E082-4478-B016-19A7BF85E4F5}" type="presParOf" srcId="{459F5504-5CE3-490E-B22B-34E2D97E07E5}" destId="{2D90F024-1C8B-42F8-9760-9F25822CBAC8}" srcOrd="1" destOrd="0" presId="urn:microsoft.com/office/officeart/2005/8/layout/list1"/>
    <dgm:cxn modelId="{CA318714-7B6A-4C3E-82C1-63BFC75AA366}" type="presParOf" srcId="{E6C92D9C-4B05-4C4C-9084-5C95755C6BB7}" destId="{F34B6062-1546-4594-A9DA-63C460641FC4}" srcOrd="17" destOrd="0" presId="urn:microsoft.com/office/officeart/2005/8/layout/list1"/>
    <dgm:cxn modelId="{C2443384-58D8-4C2F-82BC-E6A6483B9FD5}" type="presParOf" srcId="{E6C92D9C-4B05-4C4C-9084-5C95755C6BB7}" destId="{EECD38F2-FD7E-4063-9497-D05B6BF8F669}" srcOrd="18" destOrd="0" presId="urn:microsoft.com/office/officeart/2005/8/layout/list1"/>
    <dgm:cxn modelId="{19E02C0F-89D6-4DE6-B2F6-5847B2F651C1}" type="presParOf" srcId="{E6C92D9C-4B05-4C4C-9084-5C95755C6BB7}" destId="{75E40F6F-7F10-4FFB-8361-2DE45798A6BA}" srcOrd="19" destOrd="0" presId="urn:microsoft.com/office/officeart/2005/8/layout/list1"/>
    <dgm:cxn modelId="{3803206B-0976-4CD2-9E51-229D867491ED}" type="presParOf" srcId="{E6C92D9C-4B05-4C4C-9084-5C95755C6BB7}" destId="{9BB3D4FC-2588-497A-B2A6-320F6C52BBFA}" srcOrd="20" destOrd="0" presId="urn:microsoft.com/office/officeart/2005/8/layout/list1"/>
    <dgm:cxn modelId="{43AEC1CC-9E58-4012-9D38-C706D7BC98FC}" type="presParOf" srcId="{9BB3D4FC-2588-497A-B2A6-320F6C52BBFA}" destId="{ECB380AF-08AC-416B-9635-B6D6F3C249FC}" srcOrd="0" destOrd="0" presId="urn:microsoft.com/office/officeart/2005/8/layout/list1"/>
    <dgm:cxn modelId="{7E1778ED-FA44-4583-A45C-EAAE7D0ACD07}" type="presParOf" srcId="{9BB3D4FC-2588-497A-B2A6-320F6C52BBFA}" destId="{D5068EA0-4867-47E2-B713-39B444843812}" srcOrd="1" destOrd="0" presId="urn:microsoft.com/office/officeart/2005/8/layout/list1"/>
    <dgm:cxn modelId="{B3296CE6-D16C-48BF-8DB7-AC2E1BD9CA34}" type="presParOf" srcId="{E6C92D9C-4B05-4C4C-9084-5C95755C6BB7}" destId="{39EE87CD-7237-4A9A-8CCD-D3E3498B6339}" srcOrd="21" destOrd="0" presId="urn:microsoft.com/office/officeart/2005/8/layout/list1"/>
    <dgm:cxn modelId="{E81F4B07-BD22-4FBB-A7F3-5A87C266433B}" type="presParOf" srcId="{E6C92D9C-4B05-4C4C-9084-5C95755C6BB7}" destId="{B3720DF6-9AEE-45BE-9554-92C8738897C6}" srcOrd="22" destOrd="0" presId="urn:microsoft.com/office/officeart/2005/8/layout/list1"/>
    <dgm:cxn modelId="{7B83328F-690E-4CD9-A696-22AFB75595D9}" type="presParOf" srcId="{E6C92D9C-4B05-4C4C-9084-5C95755C6BB7}" destId="{171C7649-2FB9-44F7-A15F-20CE32A60346}" srcOrd="23" destOrd="0" presId="urn:microsoft.com/office/officeart/2005/8/layout/list1"/>
    <dgm:cxn modelId="{84C8738B-BB57-4D14-858B-B21A4627B08E}" type="presParOf" srcId="{E6C92D9C-4B05-4C4C-9084-5C95755C6BB7}" destId="{59556B33-4AB7-4A36-A7F0-48CD22F2198A}" srcOrd="24" destOrd="0" presId="urn:microsoft.com/office/officeart/2005/8/layout/list1"/>
    <dgm:cxn modelId="{A6876BEF-ADE2-4A9A-B512-D53364106547}" type="presParOf" srcId="{59556B33-4AB7-4A36-A7F0-48CD22F2198A}" destId="{B1664CDA-4373-427D-B6A8-055117B7C561}" srcOrd="0" destOrd="0" presId="urn:microsoft.com/office/officeart/2005/8/layout/list1"/>
    <dgm:cxn modelId="{1A086D55-F3D1-4BF4-89E1-AA0F39DFC699}" type="presParOf" srcId="{59556B33-4AB7-4A36-A7F0-48CD22F2198A}" destId="{E736D85E-BECE-4C5A-BE67-252021DE92CF}" srcOrd="1" destOrd="0" presId="urn:microsoft.com/office/officeart/2005/8/layout/list1"/>
    <dgm:cxn modelId="{865979F4-F16C-435F-AD87-413B5264B283}" type="presParOf" srcId="{E6C92D9C-4B05-4C4C-9084-5C95755C6BB7}" destId="{5D9A35DC-55D2-47BB-B9C5-F857A517EB0A}" srcOrd="25" destOrd="0" presId="urn:microsoft.com/office/officeart/2005/8/layout/list1"/>
    <dgm:cxn modelId="{52BF1E61-4CCF-401D-867C-75A287D29BD5}" type="presParOf" srcId="{E6C92D9C-4B05-4C4C-9084-5C95755C6BB7}" destId="{38B057DA-9591-4DFD-9DA2-DC4F29B88BE9}" srcOrd="26" destOrd="0" presId="urn:microsoft.com/office/officeart/2005/8/layout/list1"/>
    <dgm:cxn modelId="{33F7A966-1D7B-4315-941E-8328950646F7}" type="presParOf" srcId="{E6C92D9C-4B05-4C4C-9084-5C95755C6BB7}" destId="{E387ED98-C0F9-4899-867D-48CC707325C2}" srcOrd="27" destOrd="0" presId="urn:microsoft.com/office/officeart/2005/8/layout/list1"/>
    <dgm:cxn modelId="{130209AD-F937-4F88-85BC-C37A93A89033}" type="presParOf" srcId="{E6C92D9C-4B05-4C4C-9084-5C95755C6BB7}" destId="{ED16BEFC-F00B-4EE3-9174-EB6C502C7634}" srcOrd="28" destOrd="0" presId="urn:microsoft.com/office/officeart/2005/8/layout/list1"/>
    <dgm:cxn modelId="{99143D65-7AE4-4360-8037-000CCE91B9B1}" type="presParOf" srcId="{ED16BEFC-F00B-4EE3-9174-EB6C502C7634}" destId="{00536CD6-5847-4571-BD08-709DB26B8AF5}" srcOrd="0" destOrd="0" presId="urn:microsoft.com/office/officeart/2005/8/layout/list1"/>
    <dgm:cxn modelId="{2074A1B7-AF27-441D-B614-9FC870173FA1}" type="presParOf" srcId="{ED16BEFC-F00B-4EE3-9174-EB6C502C7634}" destId="{5FE238E3-A980-4CC1-B2CA-D379A8195752}" srcOrd="1" destOrd="0" presId="urn:microsoft.com/office/officeart/2005/8/layout/list1"/>
    <dgm:cxn modelId="{6F912BE6-D71C-4F02-8E4B-1AA6DFDE6222}" type="presParOf" srcId="{E6C92D9C-4B05-4C4C-9084-5C95755C6BB7}" destId="{E74CA1B8-6E11-4D3E-8CE3-047B9745717A}" srcOrd="29" destOrd="0" presId="urn:microsoft.com/office/officeart/2005/8/layout/list1"/>
    <dgm:cxn modelId="{2F330654-EEE6-4460-8ABB-0EB20B9574BC}" type="presParOf" srcId="{E6C92D9C-4B05-4C4C-9084-5C95755C6BB7}" destId="{713E9ABA-D315-4A26-BEAF-C907A4566D8B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1141-9733-4A2A-A77D-D652E8624829}">
      <dsp:nvSpPr>
        <dsp:cNvPr id="0" name=""/>
        <dsp:cNvSpPr/>
      </dsp:nvSpPr>
      <dsp:spPr>
        <a:xfrm>
          <a:off x="0" y="320652"/>
          <a:ext cx="538480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920" tIns="437388" rIns="417920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Seçiniz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Ana Menüler</a:t>
          </a:r>
          <a:endParaRPr lang="en-US" sz="2100" kern="1200" dirty="0"/>
        </a:p>
      </dsp:txBody>
      <dsp:txXfrm>
        <a:off x="0" y="320652"/>
        <a:ext cx="5384800" cy="1190700"/>
      </dsp:txXfrm>
    </dsp:sp>
    <dsp:sp modelId="{D211E8D4-5EF7-403B-AF6C-BA8176E8CC8A}">
      <dsp:nvSpPr>
        <dsp:cNvPr id="0" name=""/>
        <dsp:cNvSpPr/>
      </dsp:nvSpPr>
      <dsp:spPr>
        <a:xfrm>
          <a:off x="269240" y="10692"/>
          <a:ext cx="376936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2100" kern="1200" dirty="0"/>
            <a:t>1. </a:t>
          </a:r>
          <a:r>
            <a:rPr lang="tr" sz="2100" kern="1200" dirty="0" smtClean="0"/>
            <a:t>Parent Id</a:t>
          </a:r>
          <a:endParaRPr lang="en-US" sz="2100" kern="1200" dirty="0"/>
        </a:p>
      </dsp:txBody>
      <dsp:txXfrm>
        <a:off x="299502" y="40954"/>
        <a:ext cx="3708836" cy="559396"/>
      </dsp:txXfrm>
    </dsp:sp>
    <dsp:sp modelId="{18132061-6F2D-4C7F-82D5-852FB260D771}">
      <dsp:nvSpPr>
        <dsp:cNvPr id="0" name=""/>
        <dsp:cNvSpPr/>
      </dsp:nvSpPr>
      <dsp:spPr>
        <a:xfrm>
          <a:off x="0" y="1934713"/>
          <a:ext cx="5384800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920" tIns="437388" rIns="417920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Standart Menü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Geniş Menü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100" kern="1200" dirty="0" smtClean="0"/>
            <a:t>Geniş Menü 2</a:t>
          </a:r>
          <a:endParaRPr lang="en-US" sz="2100" kern="1200" dirty="0"/>
        </a:p>
      </dsp:txBody>
      <dsp:txXfrm>
        <a:off x="0" y="1934713"/>
        <a:ext cx="5384800" cy="1521449"/>
      </dsp:txXfrm>
    </dsp:sp>
    <dsp:sp modelId="{459E08C3-0059-4452-937D-9DF71369585C}">
      <dsp:nvSpPr>
        <dsp:cNvPr id="0" name=""/>
        <dsp:cNvSpPr/>
      </dsp:nvSpPr>
      <dsp:spPr>
        <a:xfrm>
          <a:off x="269240" y="1624752"/>
          <a:ext cx="376936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2100" kern="1200" dirty="0" smtClean="0"/>
            <a:t>Menu Type Id</a:t>
          </a:r>
          <a:endParaRPr lang="en-US" sz="2100" kern="1200" dirty="0"/>
        </a:p>
      </dsp:txBody>
      <dsp:txXfrm>
        <a:off x="299502" y="1655014"/>
        <a:ext cx="3708836" cy="559396"/>
      </dsp:txXfrm>
    </dsp:sp>
    <dsp:sp modelId="{397AD954-E4B9-438E-9FAD-DBC806D73FE5}">
      <dsp:nvSpPr>
        <dsp:cNvPr id="0" name=""/>
        <dsp:cNvSpPr/>
      </dsp:nvSpPr>
      <dsp:spPr>
        <a:xfrm>
          <a:off x="0" y="3879523"/>
          <a:ext cx="5384800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920" tIns="437388" rIns="417920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Standart Sayfa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2100" kern="1200" dirty="0" smtClean="0"/>
            <a:t>Link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100" kern="1200" dirty="0" smtClean="0"/>
            <a:t>Birim Yönetimi…</a:t>
          </a:r>
          <a:endParaRPr lang="en-US" sz="2100" kern="1200" dirty="0"/>
        </a:p>
      </dsp:txBody>
      <dsp:txXfrm>
        <a:off x="0" y="3879523"/>
        <a:ext cx="5384800" cy="1521449"/>
      </dsp:txXfrm>
    </dsp:sp>
    <dsp:sp modelId="{CE559E23-F1E4-4F8E-AEDE-253EE8CF2BBF}">
      <dsp:nvSpPr>
        <dsp:cNvPr id="0" name=""/>
        <dsp:cNvSpPr/>
      </dsp:nvSpPr>
      <dsp:spPr>
        <a:xfrm>
          <a:off x="269240" y="3569563"/>
          <a:ext cx="376936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2100" kern="1200" dirty="0" smtClean="0"/>
            <a:t>Content Type Id</a:t>
          </a:r>
          <a:endParaRPr lang="en-US" sz="2100" kern="1200" dirty="0"/>
        </a:p>
      </dsp:txBody>
      <dsp:txXfrm>
        <a:off x="299502" y="3599825"/>
        <a:ext cx="370883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C7E2-569B-48CD-B35F-DA926809576F}">
      <dsp:nvSpPr>
        <dsp:cNvPr id="0" name=""/>
        <dsp:cNvSpPr/>
      </dsp:nvSpPr>
      <dsp:spPr>
        <a:xfrm rot="5400000">
          <a:off x="6770669" y="-3007029"/>
          <a:ext cx="455890" cy="658693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Boş bırakıldığında menü ana sayfada doğrudan gösterilir.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Ana menülerden birini seçtiğinizde ilgili menünün altında gösterilir.</a:t>
          </a:r>
          <a:endParaRPr lang="tr-TR" sz="1000" kern="1200" dirty="0"/>
        </a:p>
      </dsp:txBody>
      <dsp:txXfrm rot="-5400000">
        <a:off x="3705149" y="80746"/>
        <a:ext cx="6564676" cy="411380"/>
      </dsp:txXfrm>
    </dsp:sp>
    <dsp:sp modelId="{022E8AB3-E187-4073-AA53-7E2CCCF4834E}">
      <dsp:nvSpPr>
        <dsp:cNvPr id="0" name=""/>
        <dsp:cNvSpPr/>
      </dsp:nvSpPr>
      <dsp:spPr>
        <a:xfrm>
          <a:off x="0" y="1504"/>
          <a:ext cx="3705148" cy="5698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err="1" smtClean="0"/>
            <a:t>Parent</a:t>
          </a:r>
          <a:r>
            <a:rPr lang="tr-TR" sz="3000" kern="1200" dirty="0" smtClean="0"/>
            <a:t> </a:t>
          </a:r>
          <a:r>
            <a:rPr lang="tr-TR" sz="3000" kern="1200" dirty="0" err="1" smtClean="0"/>
            <a:t>Id</a:t>
          </a:r>
          <a:endParaRPr lang="tr-TR" sz="3000" kern="1200" dirty="0"/>
        </a:p>
      </dsp:txBody>
      <dsp:txXfrm>
        <a:off x="27818" y="29322"/>
        <a:ext cx="3649512" cy="514226"/>
      </dsp:txXfrm>
    </dsp:sp>
    <dsp:sp modelId="{44BE88DD-680C-45E5-A094-01BC9F905AD4}">
      <dsp:nvSpPr>
        <dsp:cNvPr id="0" name=""/>
        <dsp:cNvSpPr/>
      </dsp:nvSpPr>
      <dsp:spPr>
        <a:xfrm rot="5400000">
          <a:off x="6770669" y="-2408673"/>
          <a:ext cx="455890" cy="658693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Standart Menü: En sık tercih edilen menü tipidir. Menülerin alt alta eklenmesi şeklinde gösterilir.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Geniş Menü: Alt menülerin çok fazla olduğu durumlarda menülerin 2 sütun halinde gösterilmesini sağlar.</a:t>
          </a:r>
          <a:endParaRPr lang="tr-TR" sz="1000" kern="1200" dirty="0"/>
        </a:p>
      </dsp:txBody>
      <dsp:txXfrm rot="-5400000">
        <a:off x="3705149" y="679102"/>
        <a:ext cx="6564676" cy="411380"/>
      </dsp:txXfrm>
    </dsp:sp>
    <dsp:sp modelId="{FE512C88-4E15-479D-AACC-FA12956D0123}">
      <dsp:nvSpPr>
        <dsp:cNvPr id="0" name=""/>
        <dsp:cNvSpPr/>
      </dsp:nvSpPr>
      <dsp:spPr>
        <a:xfrm>
          <a:off x="0" y="599860"/>
          <a:ext cx="3705148" cy="5698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Menu </a:t>
          </a:r>
          <a:r>
            <a:rPr lang="tr-TR" sz="3000" kern="1200" dirty="0" err="1" smtClean="0"/>
            <a:t>Type</a:t>
          </a:r>
          <a:r>
            <a:rPr lang="tr-TR" sz="3000" kern="1200" dirty="0" smtClean="0"/>
            <a:t> </a:t>
          </a:r>
          <a:r>
            <a:rPr lang="tr-TR" sz="3000" kern="1200" dirty="0" err="1" smtClean="0"/>
            <a:t>Id</a:t>
          </a:r>
          <a:endParaRPr lang="tr-TR" sz="3000" kern="1200" dirty="0"/>
        </a:p>
      </dsp:txBody>
      <dsp:txXfrm>
        <a:off x="27818" y="627678"/>
        <a:ext cx="3649512" cy="514226"/>
      </dsp:txXfrm>
    </dsp:sp>
    <dsp:sp modelId="{114F4DFE-954D-4228-841B-14E7E6A8D9AA}">
      <dsp:nvSpPr>
        <dsp:cNvPr id="0" name=""/>
        <dsp:cNvSpPr/>
      </dsp:nvSpPr>
      <dsp:spPr>
        <a:xfrm rot="5400000">
          <a:off x="6770669" y="-1810318"/>
          <a:ext cx="455890" cy="658693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Sayfa tipinin belirlendiği menüdür.</a:t>
          </a:r>
          <a:endParaRPr lang="tr-TR" sz="1000" kern="1200" dirty="0"/>
        </a:p>
      </dsp:txBody>
      <dsp:txXfrm rot="-5400000">
        <a:off x="3705149" y="1277457"/>
        <a:ext cx="6564676" cy="411380"/>
      </dsp:txXfrm>
    </dsp:sp>
    <dsp:sp modelId="{32AA3609-31B2-4415-9600-2BE310217DB1}">
      <dsp:nvSpPr>
        <dsp:cNvPr id="0" name=""/>
        <dsp:cNvSpPr/>
      </dsp:nvSpPr>
      <dsp:spPr>
        <a:xfrm>
          <a:off x="0" y="1198216"/>
          <a:ext cx="3705148" cy="5698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Content </a:t>
          </a:r>
          <a:r>
            <a:rPr lang="tr-TR" sz="3000" kern="1200" dirty="0" err="1" smtClean="0"/>
            <a:t>Type</a:t>
          </a:r>
          <a:r>
            <a:rPr lang="tr-TR" sz="3000" kern="1200" dirty="0" smtClean="0"/>
            <a:t> </a:t>
          </a:r>
          <a:r>
            <a:rPr lang="tr-TR" sz="3000" kern="1200" dirty="0" err="1" smtClean="0"/>
            <a:t>Id</a:t>
          </a:r>
          <a:endParaRPr lang="tr-TR" sz="3000" kern="1200" dirty="0"/>
        </a:p>
      </dsp:txBody>
      <dsp:txXfrm>
        <a:off x="27818" y="1226034"/>
        <a:ext cx="3649512" cy="514226"/>
      </dsp:txXfrm>
    </dsp:sp>
    <dsp:sp modelId="{EB7889E1-32B0-4BF6-A37F-BD4C7697801B}">
      <dsp:nvSpPr>
        <dsp:cNvPr id="0" name=""/>
        <dsp:cNvSpPr/>
      </dsp:nvSpPr>
      <dsp:spPr>
        <a:xfrm rot="5400000">
          <a:off x="6770669" y="-1211962"/>
          <a:ext cx="455890" cy="6586931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Menü adının eklendiği alandır.</a:t>
          </a:r>
          <a:endParaRPr lang="tr-TR" sz="1000" kern="1200" dirty="0"/>
        </a:p>
      </dsp:txBody>
      <dsp:txXfrm rot="-5400000">
        <a:off x="3705149" y="1875813"/>
        <a:ext cx="6564676" cy="411380"/>
      </dsp:txXfrm>
    </dsp:sp>
    <dsp:sp modelId="{EFACFED0-E9F4-44FB-80CC-B30A29BAE816}">
      <dsp:nvSpPr>
        <dsp:cNvPr id="0" name=""/>
        <dsp:cNvSpPr/>
      </dsp:nvSpPr>
      <dsp:spPr>
        <a:xfrm>
          <a:off x="0" y="1796571"/>
          <a:ext cx="3705148" cy="569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Name</a:t>
          </a:r>
          <a:endParaRPr lang="tr-TR" sz="3000" kern="1200" dirty="0"/>
        </a:p>
      </dsp:txBody>
      <dsp:txXfrm>
        <a:off x="27818" y="1824389"/>
        <a:ext cx="3649512" cy="514226"/>
      </dsp:txXfrm>
    </dsp:sp>
    <dsp:sp modelId="{DF46C9D7-DA75-4A2A-9341-09E2088E7863}">
      <dsp:nvSpPr>
        <dsp:cNvPr id="0" name=""/>
        <dsp:cNvSpPr/>
      </dsp:nvSpPr>
      <dsp:spPr>
        <a:xfrm rot="5400000">
          <a:off x="6770669" y="-613606"/>
          <a:ext cx="455890" cy="6586931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Sayfa başlığının oluşturulduğu alandır.</a:t>
          </a:r>
          <a:endParaRPr lang="tr-TR" sz="1000" kern="1200" dirty="0"/>
        </a:p>
      </dsp:txBody>
      <dsp:txXfrm rot="-5400000">
        <a:off x="3705149" y="2474169"/>
        <a:ext cx="6564676" cy="411380"/>
      </dsp:txXfrm>
    </dsp:sp>
    <dsp:sp modelId="{693C7299-ECE8-4E2E-869A-C8C178715D2C}">
      <dsp:nvSpPr>
        <dsp:cNvPr id="0" name=""/>
        <dsp:cNvSpPr/>
      </dsp:nvSpPr>
      <dsp:spPr>
        <a:xfrm>
          <a:off x="0" y="2394927"/>
          <a:ext cx="3705148" cy="56986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Sayfa Başlığı</a:t>
          </a:r>
          <a:endParaRPr lang="tr-TR" sz="3000" kern="1200" dirty="0"/>
        </a:p>
      </dsp:txBody>
      <dsp:txXfrm>
        <a:off x="27818" y="2422745"/>
        <a:ext cx="3649512" cy="514226"/>
      </dsp:txXfrm>
    </dsp:sp>
    <dsp:sp modelId="{72DA3E3A-2D28-402A-AF4F-0602C4EDB601}">
      <dsp:nvSpPr>
        <dsp:cNvPr id="0" name=""/>
        <dsp:cNvSpPr/>
      </dsp:nvSpPr>
      <dsp:spPr>
        <a:xfrm rot="5400000">
          <a:off x="6770669" y="-15250"/>
          <a:ext cx="455890" cy="658693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Sayfanın ana içeriğinin oluşturulduğu alandır.</a:t>
          </a:r>
          <a:endParaRPr lang="tr-TR" sz="1000" kern="1200" dirty="0"/>
        </a:p>
      </dsp:txBody>
      <dsp:txXfrm rot="-5400000">
        <a:off x="3705149" y="3072525"/>
        <a:ext cx="6564676" cy="411380"/>
      </dsp:txXfrm>
    </dsp:sp>
    <dsp:sp modelId="{61470882-4F63-4343-A173-6824FB2E2B67}">
      <dsp:nvSpPr>
        <dsp:cNvPr id="0" name=""/>
        <dsp:cNvSpPr/>
      </dsp:nvSpPr>
      <dsp:spPr>
        <a:xfrm>
          <a:off x="0" y="2993283"/>
          <a:ext cx="3705148" cy="5698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err="1" smtClean="0"/>
            <a:t>Description</a:t>
          </a:r>
          <a:endParaRPr lang="tr-TR" sz="3000" kern="1200" dirty="0"/>
        </a:p>
      </dsp:txBody>
      <dsp:txXfrm>
        <a:off x="27818" y="3021101"/>
        <a:ext cx="3649512" cy="514226"/>
      </dsp:txXfrm>
    </dsp:sp>
    <dsp:sp modelId="{B0196C7B-77A6-4457-B6A6-305F43C6CF3F}">
      <dsp:nvSpPr>
        <dsp:cNvPr id="0" name=""/>
        <dsp:cNvSpPr/>
      </dsp:nvSpPr>
      <dsp:spPr>
        <a:xfrm rot="5400000">
          <a:off x="6770669" y="583104"/>
          <a:ext cx="455890" cy="658693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Sayfanın Google indekslerinde bulunabilmesi için anahtar etiketlerin girildiği alandır.</a:t>
          </a:r>
          <a:endParaRPr lang="tr-TR" sz="1000" kern="1200" dirty="0"/>
        </a:p>
      </dsp:txBody>
      <dsp:txXfrm rot="-5400000">
        <a:off x="3705149" y="3670880"/>
        <a:ext cx="6564676" cy="411380"/>
      </dsp:txXfrm>
    </dsp:sp>
    <dsp:sp modelId="{7B20BB92-E12A-4635-811B-7330A32DAB67}">
      <dsp:nvSpPr>
        <dsp:cNvPr id="0" name=""/>
        <dsp:cNvSpPr/>
      </dsp:nvSpPr>
      <dsp:spPr>
        <a:xfrm>
          <a:off x="0" y="3591639"/>
          <a:ext cx="3705148" cy="5698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err="1" smtClean="0"/>
            <a:t>Tags</a:t>
          </a:r>
          <a:endParaRPr lang="tr-TR" sz="3000" kern="1200" dirty="0"/>
        </a:p>
      </dsp:txBody>
      <dsp:txXfrm>
        <a:off x="27818" y="3619457"/>
        <a:ext cx="3649512" cy="514226"/>
      </dsp:txXfrm>
    </dsp:sp>
    <dsp:sp modelId="{9999A3C7-1905-4809-85E3-07A9A6E57698}">
      <dsp:nvSpPr>
        <dsp:cNvPr id="0" name=""/>
        <dsp:cNvSpPr/>
      </dsp:nvSpPr>
      <dsp:spPr>
        <a:xfrm rot="5400000">
          <a:off x="6770669" y="1181460"/>
          <a:ext cx="455890" cy="658693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Sıra Numarasını ifade eder menülerin konumlarını belirlemek amaçlı kullanılır.</a:t>
          </a:r>
          <a:endParaRPr lang="tr-TR" sz="1000" kern="1200" dirty="0"/>
        </a:p>
      </dsp:txBody>
      <dsp:txXfrm rot="-5400000">
        <a:off x="3705149" y="4269236"/>
        <a:ext cx="6564676" cy="411380"/>
      </dsp:txXfrm>
    </dsp:sp>
    <dsp:sp modelId="{CA33CD1D-03E9-4D53-ACB4-9A126B1DAC6A}">
      <dsp:nvSpPr>
        <dsp:cNvPr id="0" name=""/>
        <dsp:cNvSpPr/>
      </dsp:nvSpPr>
      <dsp:spPr>
        <a:xfrm>
          <a:off x="0" y="4189994"/>
          <a:ext cx="3705148" cy="5698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err="1" smtClean="0"/>
            <a:t>Row</a:t>
          </a:r>
          <a:r>
            <a:rPr lang="tr-TR" sz="3000" kern="1200" dirty="0" smtClean="0"/>
            <a:t> </a:t>
          </a:r>
          <a:r>
            <a:rPr lang="tr-TR" sz="3000" kern="1200" dirty="0" err="1" smtClean="0"/>
            <a:t>Number</a:t>
          </a:r>
          <a:endParaRPr lang="tr-TR" sz="3000" kern="1200" dirty="0"/>
        </a:p>
      </dsp:txBody>
      <dsp:txXfrm>
        <a:off x="27818" y="4217812"/>
        <a:ext cx="3649512" cy="514226"/>
      </dsp:txXfrm>
    </dsp:sp>
    <dsp:sp modelId="{851675A9-575D-4732-86DF-FF53936BFC27}">
      <dsp:nvSpPr>
        <dsp:cNvPr id="0" name=""/>
        <dsp:cNvSpPr/>
      </dsp:nvSpPr>
      <dsp:spPr>
        <a:xfrm rot="5400000">
          <a:off x="6770669" y="1779816"/>
          <a:ext cx="455890" cy="6586931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/>
            <a:t>Sayfanın yayınlanmasının belirlendiği </a:t>
          </a:r>
          <a:r>
            <a:rPr lang="tr-TR" sz="1000" kern="1200" dirty="0" err="1" smtClean="0"/>
            <a:t>alandır.Pasif</a:t>
          </a:r>
          <a:r>
            <a:rPr lang="tr-TR" sz="1000" kern="1200" dirty="0" smtClean="0"/>
            <a:t> konumda sayfa sitede görüntülenmez.</a:t>
          </a:r>
          <a:endParaRPr lang="tr-TR" sz="1000" kern="1200" dirty="0"/>
        </a:p>
      </dsp:txBody>
      <dsp:txXfrm rot="-5400000">
        <a:off x="3705149" y="4867592"/>
        <a:ext cx="6564676" cy="411380"/>
      </dsp:txXfrm>
    </dsp:sp>
    <dsp:sp modelId="{EA7834AE-8DD2-4A07-B220-AC2DA8C6C6AD}">
      <dsp:nvSpPr>
        <dsp:cNvPr id="0" name=""/>
        <dsp:cNvSpPr/>
      </dsp:nvSpPr>
      <dsp:spPr>
        <a:xfrm>
          <a:off x="0" y="4788350"/>
          <a:ext cx="3705148" cy="569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Is Active</a:t>
          </a:r>
          <a:endParaRPr lang="tr-TR" sz="3000" kern="1200" dirty="0"/>
        </a:p>
      </dsp:txBody>
      <dsp:txXfrm>
        <a:off x="27818" y="4816168"/>
        <a:ext cx="3649512" cy="5142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D15E0-8648-425A-B1C6-89B9764E0DF2}">
      <dsp:nvSpPr>
        <dsp:cNvPr id="0" name=""/>
        <dsp:cNvSpPr/>
      </dsp:nvSpPr>
      <dsp:spPr>
        <a:xfrm rot="5400000">
          <a:off x="6552543" y="-2858736"/>
          <a:ext cx="575727" cy="643803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En çok tercih edilen sayfa tipidir. İçeriğin bir editör kullanılarak kullanıcı tarafından manuel oluşturulduğu sayfa tipidir.</a:t>
          </a:r>
          <a:endParaRPr lang="tr-TR" sz="1700" kern="1200" dirty="0"/>
        </a:p>
      </dsp:txBody>
      <dsp:txXfrm rot="-5400000">
        <a:off x="3621392" y="100520"/>
        <a:ext cx="6409925" cy="519517"/>
      </dsp:txXfrm>
    </dsp:sp>
    <dsp:sp modelId="{74F7D8F1-D71D-494B-97F3-4EA7278B8370}">
      <dsp:nvSpPr>
        <dsp:cNvPr id="0" name=""/>
        <dsp:cNvSpPr/>
      </dsp:nvSpPr>
      <dsp:spPr>
        <a:xfrm>
          <a:off x="0" y="448"/>
          <a:ext cx="3621391" cy="7196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Standart Sayfa</a:t>
          </a:r>
          <a:endParaRPr lang="tr-TR" sz="2800" kern="1200" dirty="0"/>
        </a:p>
      </dsp:txBody>
      <dsp:txXfrm>
        <a:off x="35131" y="35579"/>
        <a:ext cx="3551129" cy="649397"/>
      </dsp:txXfrm>
    </dsp:sp>
    <dsp:sp modelId="{5D46F797-A976-42F8-9CA6-91FEC1D81280}">
      <dsp:nvSpPr>
        <dsp:cNvPr id="0" name=""/>
        <dsp:cNvSpPr/>
      </dsp:nvSpPr>
      <dsp:spPr>
        <a:xfrm rot="5400000">
          <a:off x="6552543" y="-2103093"/>
          <a:ext cx="575727" cy="643803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Menünün başka web sayfasına doğrudan yönlendirildiği sayfa tipidir.</a:t>
          </a:r>
          <a:endParaRPr lang="tr-TR" sz="1700" kern="1200" dirty="0"/>
        </a:p>
      </dsp:txBody>
      <dsp:txXfrm rot="-5400000">
        <a:off x="3621392" y="856163"/>
        <a:ext cx="6409925" cy="519517"/>
      </dsp:txXfrm>
    </dsp:sp>
    <dsp:sp modelId="{48319034-C62B-410B-8989-A9345DAEF929}">
      <dsp:nvSpPr>
        <dsp:cNvPr id="0" name=""/>
        <dsp:cNvSpPr/>
      </dsp:nvSpPr>
      <dsp:spPr>
        <a:xfrm>
          <a:off x="0" y="756091"/>
          <a:ext cx="3621391" cy="7196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Link</a:t>
          </a:r>
          <a:endParaRPr lang="tr-TR" sz="2800" kern="1200" dirty="0"/>
        </a:p>
      </dsp:txBody>
      <dsp:txXfrm>
        <a:off x="35131" y="791222"/>
        <a:ext cx="3551129" cy="649397"/>
      </dsp:txXfrm>
    </dsp:sp>
    <dsp:sp modelId="{73DAEE9A-9A5D-4164-82F5-EC4681B669A8}">
      <dsp:nvSpPr>
        <dsp:cNvPr id="0" name=""/>
        <dsp:cNvSpPr/>
      </dsp:nvSpPr>
      <dsp:spPr>
        <a:xfrm rot="5400000">
          <a:off x="6552543" y="-1347450"/>
          <a:ext cx="575727" cy="643803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Tüm haberler sayfasına yönlendirme yapmak için kullanılır.</a:t>
          </a:r>
          <a:endParaRPr lang="tr-TR" sz="1700" kern="1200" dirty="0"/>
        </a:p>
      </dsp:txBody>
      <dsp:txXfrm rot="-5400000">
        <a:off x="3621392" y="1611806"/>
        <a:ext cx="6409925" cy="519517"/>
      </dsp:txXfrm>
    </dsp:sp>
    <dsp:sp modelId="{524C0BA3-CA04-48C6-A37B-A631DB404C9A}">
      <dsp:nvSpPr>
        <dsp:cNvPr id="0" name=""/>
        <dsp:cNvSpPr/>
      </dsp:nvSpPr>
      <dsp:spPr>
        <a:xfrm>
          <a:off x="0" y="1511734"/>
          <a:ext cx="3621391" cy="7196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Haber</a:t>
          </a:r>
          <a:endParaRPr lang="tr-TR" sz="2800" kern="1200" dirty="0"/>
        </a:p>
      </dsp:txBody>
      <dsp:txXfrm>
        <a:off x="35131" y="1546865"/>
        <a:ext cx="3551129" cy="649397"/>
      </dsp:txXfrm>
    </dsp:sp>
    <dsp:sp modelId="{84986880-AF41-452F-B6C5-255F978F5AA5}">
      <dsp:nvSpPr>
        <dsp:cNvPr id="0" name=""/>
        <dsp:cNvSpPr/>
      </dsp:nvSpPr>
      <dsp:spPr>
        <a:xfrm rot="5400000">
          <a:off x="6552543" y="-591808"/>
          <a:ext cx="575727" cy="643803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Tüm Duyurular sayfasına yönlendirme yapmak için kullanılır.</a:t>
          </a:r>
          <a:endParaRPr lang="tr-TR" sz="1700" kern="1200" dirty="0"/>
        </a:p>
      </dsp:txBody>
      <dsp:txXfrm rot="-5400000">
        <a:off x="3621392" y="2367448"/>
        <a:ext cx="6409925" cy="519517"/>
      </dsp:txXfrm>
    </dsp:sp>
    <dsp:sp modelId="{73D1C623-74A6-4877-B95C-F44CA550137B}">
      <dsp:nvSpPr>
        <dsp:cNvPr id="0" name=""/>
        <dsp:cNvSpPr/>
      </dsp:nvSpPr>
      <dsp:spPr>
        <a:xfrm>
          <a:off x="0" y="2267377"/>
          <a:ext cx="3621391" cy="7196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Duyuru</a:t>
          </a:r>
          <a:endParaRPr lang="tr-TR" sz="2800" kern="1200" dirty="0"/>
        </a:p>
      </dsp:txBody>
      <dsp:txXfrm>
        <a:off x="35131" y="2302508"/>
        <a:ext cx="3551129" cy="649397"/>
      </dsp:txXfrm>
    </dsp:sp>
    <dsp:sp modelId="{38B99541-6B59-4C20-BC5D-2C7D66229E70}">
      <dsp:nvSpPr>
        <dsp:cNvPr id="0" name=""/>
        <dsp:cNvSpPr/>
      </dsp:nvSpPr>
      <dsp:spPr>
        <a:xfrm rot="5400000">
          <a:off x="6552543" y="163834"/>
          <a:ext cx="575727" cy="6438030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Birim Yönetimine eklenen personellerin özel tasarımla gösterilmesini sağlar.</a:t>
          </a:r>
          <a:endParaRPr lang="tr-TR" sz="1700" kern="1200" dirty="0"/>
        </a:p>
      </dsp:txBody>
      <dsp:txXfrm rot="-5400000">
        <a:off x="3621392" y="3123091"/>
        <a:ext cx="6409925" cy="519517"/>
      </dsp:txXfrm>
    </dsp:sp>
    <dsp:sp modelId="{29A88CD9-FD60-4AF7-84CF-BD58AA39C150}">
      <dsp:nvSpPr>
        <dsp:cNvPr id="0" name=""/>
        <dsp:cNvSpPr/>
      </dsp:nvSpPr>
      <dsp:spPr>
        <a:xfrm>
          <a:off x="0" y="3023019"/>
          <a:ext cx="3621391" cy="7196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Birim Yönetimi</a:t>
          </a:r>
          <a:endParaRPr lang="tr-TR" sz="2800" kern="1200" dirty="0"/>
        </a:p>
      </dsp:txBody>
      <dsp:txXfrm>
        <a:off x="35131" y="3058150"/>
        <a:ext cx="3551129" cy="649397"/>
      </dsp:txXfrm>
    </dsp:sp>
    <dsp:sp modelId="{2B27B5C2-94A4-422F-9B2D-03A6E70B2501}">
      <dsp:nvSpPr>
        <dsp:cNvPr id="0" name=""/>
        <dsp:cNvSpPr/>
      </dsp:nvSpPr>
      <dsp:spPr>
        <a:xfrm rot="5400000">
          <a:off x="6552543" y="919477"/>
          <a:ext cx="575727" cy="643803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Birim Kuruluna eklenen personellerin özel tasarımla gösterilmesini sağlar.</a:t>
          </a:r>
          <a:endParaRPr lang="tr-TR" sz="1700" kern="1200" dirty="0"/>
        </a:p>
      </dsp:txBody>
      <dsp:txXfrm rot="-5400000">
        <a:off x="3621392" y="3878734"/>
        <a:ext cx="6409925" cy="519517"/>
      </dsp:txXfrm>
    </dsp:sp>
    <dsp:sp modelId="{41BD9B8C-1F3B-405E-AAC5-B9AC2AD8DAA4}">
      <dsp:nvSpPr>
        <dsp:cNvPr id="0" name=""/>
        <dsp:cNvSpPr/>
      </dsp:nvSpPr>
      <dsp:spPr>
        <a:xfrm>
          <a:off x="0" y="3778662"/>
          <a:ext cx="3621391" cy="7196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Birim Kurulu</a:t>
          </a:r>
          <a:endParaRPr lang="tr-TR" sz="2800" kern="1200" dirty="0"/>
        </a:p>
      </dsp:txBody>
      <dsp:txXfrm>
        <a:off x="35131" y="3813793"/>
        <a:ext cx="3551129" cy="649397"/>
      </dsp:txXfrm>
    </dsp:sp>
    <dsp:sp modelId="{CE53BF65-F7F5-42E2-80B5-E6530279B040}">
      <dsp:nvSpPr>
        <dsp:cNvPr id="0" name=""/>
        <dsp:cNvSpPr/>
      </dsp:nvSpPr>
      <dsp:spPr>
        <a:xfrm rot="5400000">
          <a:off x="6552543" y="1675120"/>
          <a:ext cx="575727" cy="643803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Birim Yönetim Kuruluna eklenen personellerin özel tasarımla gösterilmesini sağlar.</a:t>
          </a:r>
          <a:endParaRPr lang="tr-TR" sz="1700" kern="1200" dirty="0"/>
        </a:p>
      </dsp:txBody>
      <dsp:txXfrm rot="-5400000">
        <a:off x="3621392" y="4634377"/>
        <a:ext cx="6409925" cy="519517"/>
      </dsp:txXfrm>
    </dsp:sp>
    <dsp:sp modelId="{0DAF52F2-0892-4310-861A-52F472B08BED}">
      <dsp:nvSpPr>
        <dsp:cNvPr id="0" name=""/>
        <dsp:cNvSpPr/>
      </dsp:nvSpPr>
      <dsp:spPr>
        <a:xfrm>
          <a:off x="0" y="4534305"/>
          <a:ext cx="3621391" cy="7196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Birim Yönetim Kurulu</a:t>
          </a:r>
          <a:endParaRPr lang="tr-TR" sz="2800" kern="1200" dirty="0"/>
        </a:p>
      </dsp:txBody>
      <dsp:txXfrm>
        <a:off x="35131" y="4569436"/>
        <a:ext cx="3551129" cy="6493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6DD0-8837-43F0-AD45-5ED42AC983B4}">
      <dsp:nvSpPr>
        <dsp:cNvPr id="0" name=""/>
        <dsp:cNvSpPr/>
      </dsp:nvSpPr>
      <dsp:spPr>
        <a:xfrm rot="5400000">
          <a:off x="6503452" y="-2839112"/>
          <a:ext cx="566821" cy="638763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Tüm Komisyonların sayfada gösterilmesini sağlar.</a:t>
          </a:r>
          <a:endParaRPr lang="tr-TR" sz="1600" kern="1200" dirty="0"/>
        </a:p>
      </dsp:txBody>
      <dsp:txXfrm rot="-5400000">
        <a:off x="3593045" y="98965"/>
        <a:ext cx="6359966" cy="511481"/>
      </dsp:txXfrm>
    </dsp:sp>
    <dsp:sp modelId="{B4262078-CFF1-477D-A55E-BEEF57AA0C3D}">
      <dsp:nvSpPr>
        <dsp:cNvPr id="0" name=""/>
        <dsp:cNvSpPr/>
      </dsp:nvSpPr>
      <dsp:spPr>
        <a:xfrm>
          <a:off x="0" y="442"/>
          <a:ext cx="3593045" cy="708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Komisyonlar</a:t>
          </a:r>
          <a:endParaRPr lang="tr-TR" sz="2600" kern="1200" dirty="0"/>
        </a:p>
      </dsp:txBody>
      <dsp:txXfrm>
        <a:off x="34587" y="35029"/>
        <a:ext cx="3523871" cy="639353"/>
      </dsp:txXfrm>
    </dsp:sp>
    <dsp:sp modelId="{0806385F-478F-43FA-B1C5-97F22914E3B9}">
      <dsp:nvSpPr>
        <dsp:cNvPr id="0" name=""/>
        <dsp:cNvSpPr/>
      </dsp:nvSpPr>
      <dsp:spPr>
        <a:xfrm rot="5400000">
          <a:off x="6503452" y="-2095158"/>
          <a:ext cx="566821" cy="638763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Akademik birimlerde bölüm sayfalarında kullanılmak üzere tasarlanmıştır.</a:t>
          </a:r>
          <a:endParaRPr lang="tr-TR" sz="1600" kern="1200" dirty="0"/>
        </a:p>
      </dsp:txBody>
      <dsp:txXfrm rot="-5400000">
        <a:off x="3593045" y="842919"/>
        <a:ext cx="6359966" cy="511481"/>
      </dsp:txXfrm>
    </dsp:sp>
    <dsp:sp modelId="{B57BD4E8-F9EE-4F33-B132-CDF23C812185}">
      <dsp:nvSpPr>
        <dsp:cNvPr id="0" name=""/>
        <dsp:cNvSpPr/>
      </dsp:nvSpPr>
      <dsp:spPr>
        <a:xfrm>
          <a:off x="0" y="744395"/>
          <a:ext cx="3593045" cy="708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Bölümler</a:t>
          </a:r>
          <a:endParaRPr lang="tr-TR" sz="2600" kern="1200" dirty="0"/>
        </a:p>
      </dsp:txBody>
      <dsp:txXfrm>
        <a:off x="34587" y="778982"/>
        <a:ext cx="3523871" cy="639353"/>
      </dsp:txXfrm>
    </dsp:sp>
    <dsp:sp modelId="{08170B25-1D4D-4962-9B4D-4D20D7D04819}">
      <dsp:nvSpPr>
        <dsp:cNvPr id="0" name=""/>
        <dsp:cNvSpPr/>
      </dsp:nvSpPr>
      <dsp:spPr>
        <a:xfrm rot="5400000">
          <a:off x="6503452" y="-1351204"/>
          <a:ext cx="566821" cy="638763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Akademik personelin gösterildiği sayfa tipidir.</a:t>
          </a:r>
          <a:endParaRPr lang="tr-TR" sz="1600" kern="1200" dirty="0"/>
        </a:p>
      </dsp:txBody>
      <dsp:txXfrm rot="-5400000">
        <a:off x="3593045" y="1586873"/>
        <a:ext cx="6359966" cy="511481"/>
      </dsp:txXfrm>
    </dsp:sp>
    <dsp:sp modelId="{9047A1B7-6DD5-49F6-BF4E-712D8B72C4CB}">
      <dsp:nvSpPr>
        <dsp:cNvPr id="0" name=""/>
        <dsp:cNvSpPr/>
      </dsp:nvSpPr>
      <dsp:spPr>
        <a:xfrm>
          <a:off x="0" y="1488349"/>
          <a:ext cx="3593045" cy="7085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Akademik Personel</a:t>
          </a:r>
          <a:endParaRPr lang="tr-TR" sz="2600" kern="1200" dirty="0"/>
        </a:p>
      </dsp:txBody>
      <dsp:txXfrm>
        <a:off x="34587" y="1522936"/>
        <a:ext cx="3523871" cy="639353"/>
      </dsp:txXfrm>
    </dsp:sp>
    <dsp:sp modelId="{69279425-F6FF-4ED9-ACC0-67927AE284B2}">
      <dsp:nvSpPr>
        <dsp:cNvPr id="0" name=""/>
        <dsp:cNvSpPr/>
      </dsp:nvSpPr>
      <dsp:spPr>
        <a:xfrm rot="5400000">
          <a:off x="6503452" y="-607251"/>
          <a:ext cx="566821" cy="638763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İdari personelin gösterildiği sayfa tipidir.</a:t>
          </a:r>
          <a:endParaRPr lang="tr-TR" sz="1600" kern="1200" dirty="0"/>
        </a:p>
      </dsp:txBody>
      <dsp:txXfrm rot="-5400000">
        <a:off x="3593045" y="2330826"/>
        <a:ext cx="6359966" cy="511481"/>
      </dsp:txXfrm>
    </dsp:sp>
    <dsp:sp modelId="{C949F8E4-EDB2-479F-AA54-6D53186192BB}">
      <dsp:nvSpPr>
        <dsp:cNvPr id="0" name=""/>
        <dsp:cNvSpPr/>
      </dsp:nvSpPr>
      <dsp:spPr>
        <a:xfrm>
          <a:off x="0" y="2232303"/>
          <a:ext cx="3593045" cy="7085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İdari Personel</a:t>
          </a:r>
          <a:endParaRPr lang="tr-TR" sz="2600" kern="1200" dirty="0"/>
        </a:p>
      </dsp:txBody>
      <dsp:txXfrm>
        <a:off x="34587" y="2266890"/>
        <a:ext cx="3523871" cy="639353"/>
      </dsp:txXfrm>
    </dsp:sp>
    <dsp:sp modelId="{537DA8FA-913F-4AF6-9FAF-D0813116436C}">
      <dsp:nvSpPr>
        <dsp:cNvPr id="0" name=""/>
        <dsp:cNvSpPr/>
      </dsp:nvSpPr>
      <dsp:spPr>
        <a:xfrm rot="5400000">
          <a:off x="6503452" y="136702"/>
          <a:ext cx="566821" cy="6387636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Fotoğraf Galerisine yönlendirme yapılmasını sağlar.</a:t>
          </a:r>
          <a:endParaRPr lang="tr-TR" sz="1600" kern="1200" dirty="0"/>
        </a:p>
      </dsp:txBody>
      <dsp:txXfrm rot="-5400000">
        <a:off x="3593045" y="3074779"/>
        <a:ext cx="6359966" cy="511481"/>
      </dsp:txXfrm>
    </dsp:sp>
    <dsp:sp modelId="{0048A522-9458-4AED-9322-C70B266CC854}">
      <dsp:nvSpPr>
        <dsp:cNvPr id="0" name=""/>
        <dsp:cNvSpPr/>
      </dsp:nvSpPr>
      <dsp:spPr>
        <a:xfrm>
          <a:off x="0" y="2976257"/>
          <a:ext cx="3593045" cy="7085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Fotoğraf Galerileri</a:t>
          </a:r>
          <a:endParaRPr lang="tr-TR" sz="2600" kern="1200" dirty="0"/>
        </a:p>
      </dsp:txBody>
      <dsp:txXfrm>
        <a:off x="34587" y="3010844"/>
        <a:ext cx="3523871" cy="639353"/>
      </dsp:txXfrm>
    </dsp:sp>
    <dsp:sp modelId="{CDAAA0F0-1773-47E3-9000-228524FD9FF4}">
      <dsp:nvSpPr>
        <dsp:cNvPr id="0" name=""/>
        <dsp:cNvSpPr/>
      </dsp:nvSpPr>
      <dsp:spPr>
        <a:xfrm rot="5400000">
          <a:off x="6503452" y="880656"/>
          <a:ext cx="566821" cy="638763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Sıkça sorulan sorular sayfasına yönlendirme yapmak için kullanılır.</a:t>
          </a:r>
          <a:endParaRPr lang="tr-TR" sz="1600" kern="1200" dirty="0"/>
        </a:p>
      </dsp:txBody>
      <dsp:txXfrm rot="-5400000">
        <a:off x="3593045" y="3818733"/>
        <a:ext cx="6359966" cy="511481"/>
      </dsp:txXfrm>
    </dsp:sp>
    <dsp:sp modelId="{17415213-015A-4AC3-9B98-49E2D6B3BE2A}">
      <dsp:nvSpPr>
        <dsp:cNvPr id="0" name=""/>
        <dsp:cNvSpPr/>
      </dsp:nvSpPr>
      <dsp:spPr>
        <a:xfrm>
          <a:off x="0" y="3720210"/>
          <a:ext cx="3593045" cy="708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Sıkça Sorulan Sorular</a:t>
          </a:r>
          <a:endParaRPr lang="tr-TR" sz="2600" kern="1200" dirty="0"/>
        </a:p>
      </dsp:txBody>
      <dsp:txXfrm>
        <a:off x="34587" y="3754797"/>
        <a:ext cx="3523871" cy="639353"/>
      </dsp:txXfrm>
    </dsp:sp>
    <dsp:sp modelId="{A02E18E9-E826-42EE-8468-1ADFC4576091}">
      <dsp:nvSpPr>
        <dsp:cNvPr id="0" name=""/>
        <dsp:cNvSpPr/>
      </dsp:nvSpPr>
      <dsp:spPr>
        <a:xfrm rot="5400000">
          <a:off x="6503452" y="1624610"/>
          <a:ext cx="566821" cy="638763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Birimin konumunu gösteren harita alanının yer aldığı menüye ulaşmamızı sağlar.</a:t>
          </a:r>
          <a:endParaRPr lang="tr-TR" sz="1600" kern="1200" dirty="0"/>
        </a:p>
      </dsp:txBody>
      <dsp:txXfrm rot="-5400000">
        <a:off x="3593045" y="4562687"/>
        <a:ext cx="6359966" cy="511481"/>
      </dsp:txXfrm>
    </dsp:sp>
    <dsp:sp modelId="{9205BA5C-8F85-411F-B2B7-285AB009A21A}">
      <dsp:nvSpPr>
        <dsp:cNvPr id="0" name=""/>
        <dsp:cNvSpPr/>
      </dsp:nvSpPr>
      <dsp:spPr>
        <a:xfrm>
          <a:off x="0" y="4464164"/>
          <a:ext cx="3593045" cy="708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İletişim</a:t>
          </a:r>
          <a:endParaRPr lang="tr-TR" sz="2600" kern="1200" dirty="0"/>
        </a:p>
      </dsp:txBody>
      <dsp:txXfrm>
        <a:off x="34587" y="4498751"/>
        <a:ext cx="3523871" cy="6393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1141-9733-4A2A-A77D-D652E8624829}">
      <dsp:nvSpPr>
        <dsp:cNvPr id="0" name=""/>
        <dsp:cNvSpPr/>
      </dsp:nvSpPr>
      <dsp:spPr>
        <a:xfrm>
          <a:off x="0" y="294350"/>
          <a:ext cx="5384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920" tIns="291592" rIns="417920" bIns="99568" numCol="1" spcCol="1270" rtlCol="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" sz="1400" kern="1200" dirty="0" smtClean="0"/>
            <a:t>Genel sayfa tipleri yer alır.</a:t>
          </a:r>
          <a:endParaRPr lang="en-US" sz="1400" kern="1200" dirty="0"/>
        </a:p>
      </dsp:txBody>
      <dsp:txXfrm>
        <a:off x="0" y="294350"/>
        <a:ext cx="5384800" cy="584325"/>
      </dsp:txXfrm>
    </dsp:sp>
    <dsp:sp modelId="{D211E8D4-5EF7-403B-AF6C-BA8176E8CC8A}">
      <dsp:nvSpPr>
        <dsp:cNvPr id="0" name=""/>
        <dsp:cNvSpPr/>
      </dsp:nvSpPr>
      <dsp:spPr>
        <a:xfrm>
          <a:off x="269240" y="87710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1400" kern="1200" dirty="0"/>
            <a:t>1. </a:t>
          </a:r>
          <a:r>
            <a:rPr lang="tr" sz="1400" kern="1200" dirty="0" smtClean="0"/>
            <a:t>Content Type Id</a:t>
          </a:r>
          <a:endParaRPr lang="en-US" sz="1400" kern="1200" dirty="0"/>
        </a:p>
      </dsp:txBody>
      <dsp:txXfrm>
        <a:off x="289415" y="107885"/>
        <a:ext cx="3729010" cy="372930"/>
      </dsp:txXfrm>
    </dsp:sp>
    <dsp:sp modelId="{18132061-6F2D-4C7F-82D5-852FB260D771}">
      <dsp:nvSpPr>
        <dsp:cNvPr id="0" name=""/>
        <dsp:cNvSpPr/>
      </dsp:nvSpPr>
      <dsp:spPr>
        <a:xfrm>
          <a:off x="0" y="116091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E08C3-0059-4452-937D-9DF71369585C}">
      <dsp:nvSpPr>
        <dsp:cNvPr id="0" name=""/>
        <dsp:cNvSpPr/>
      </dsp:nvSpPr>
      <dsp:spPr>
        <a:xfrm>
          <a:off x="269240" y="95427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1400" kern="1200" dirty="0" smtClean="0"/>
            <a:t>Name</a:t>
          </a:r>
          <a:endParaRPr lang="en-US" sz="1400" kern="1200" dirty="0"/>
        </a:p>
      </dsp:txBody>
      <dsp:txXfrm>
        <a:off x="289415" y="974450"/>
        <a:ext cx="3729010" cy="372930"/>
      </dsp:txXfrm>
    </dsp:sp>
    <dsp:sp modelId="{397AD954-E4B9-438E-9FAD-DBC806D73FE5}">
      <dsp:nvSpPr>
        <dsp:cNvPr id="0" name=""/>
        <dsp:cNvSpPr/>
      </dsp:nvSpPr>
      <dsp:spPr>
        <a:xfrm>
          <a:off x="0" y="179595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59E23-F1E4-4F8E-AEDE-253EE8CF2BBF}">
      <dsp:nvSpPr>
        <dsp:cNvPr id="0" name=""/>
        <dsp:cNvSpPr/>
      </dsp:nvSpPr>
      <dsp:spPr>
        <a:xfrm>
          <a:off x="269240" y="158931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" sz="1400" kern="1200" dirty="0" smtClean="0"/>
            <a:t>Sayfa Başlığı</a:t>
          </a:r>
          <a:endParaRPr lang="en-US" sz="1400" kern="1200" dirty="0"/>
        </a:p>
      </dsp:txBody>
      <dsp:txXfrm>
        <a:off x="289415" y="1609490"/>
        <a:ext cx="3729010" cy="372930"/>
      </dsp:txXfrm>
    </dsp:sp>
    <dsp:sp modelId="{152E6829-7BAE-48D9-84DE-547D748A860A}">
      <dsp:nvSpPr>
        <dsp:cNvPr id="0" name=""/>
        <dsp:cNvSpPr/>
      </dsp:nvSpPr>
      <dsp:spPr>
        <a:xfrm>
          <a:off x="0" y="243099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F5BB6-3D77-4396-B487-4E7BF3D04534}">
      <dsp:nvSpPr>
        <dsp:cNvPr id="0" name=""/>
        <dsp:cNvSpPr/>
      </dsp:nvSpPr>
      <dsp:spPr>
        <a:xfrm>
          <a:off x="269240" y="222435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Description</a:t>
          </a:r>
          <a:endParaRPr lang="en-US" sz="1400" kern="1200" dirty="0"/>
        </a:p>
      </dsp:txBody>
      <dsp:txXfrm>
        <a:off x="289415" y="2244530"/>
        <a:ext cx="3729010" cy="372930"/>
      </dsp:txXfrm>
    </dsp:sp>
    <dsp:sp modelId="{EECD38F2-FD7E-4063-9497-D05B6BF8F669}">
      <dsp:nvSpPr>
        <dsp:cNvPr id="0" name=""/>
        <dsp:cNvSpPr/>
      </dsp:nvSpPr>
      <dsp:spPr>
        <a:xfrm>
          <a:off x="0" y="306603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F024-1C8B-42F8-9760-9F25822CBAC8}">
      <dsp:nvSpPr>
        <dsp:cNvPr id="0" name=""/>
        <dsp:cNvSpPr/>
      </dsp:nvSpPr>
      <dsp:spPr>
        <a:xfrm>
          <a:off x="269240" y="285939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Tags</a:t>
          </a:r>
          <a:endParaRPr lang="en-US" sz="1400" kern="1200" dirty="0"/>
        </a:p>
      </dsp:txBody>
      <dsp:txXfrm>
        <a:off x="289415" y="2879570"/>
        <a:ext cx="3729010" cy="372930"/>
      </dsp:txXfrm>
    </dsp:sp>
    <dsp:sp modelId="{B3720DF6-9AEE-45BE-9554-92C8738897C6}">
      <dsp:nvSpPr>
        <dsp:cNvPr id="0" name=""/>
        <dsp:cNvSpPr/>
      </dsp:nvSpPr>
      <dsp:spPr>
        <a:xfrm>
          <a:off x="0" y="370107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68EA0-4867-47E2-B713-39B444843812}">
      <dsp:nvSpPr>
        <dsp:cNvPr id="0" name=""/>
        <dsp:cNvSpPr/>
      </dsp:nvSpPr>
      <dsp:spPr>
        <a:xfrm>
          <a:off x="269240" y="349443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Link </a:t>
          </a:r>
          <a:r>
            <a:rPr lang="tr-TR" sz="1400" kern="1200" dirty="0" err="1" smtClean="0"/>
            <a:t>Url</a:t>
          </a:r>
          <a:endParaRPr lang="en-US" sz="1400" kern="1200" dirty="0"/>
        </a:p>
      </dsp:txBody>
      <dsp:txXfrm>
        <a:off x="289415" y="3514610"/>
        <a:ext cx="3729010" cy="372930"/>
      </dsp:txXfrm>
    </dsp:sp>
    <dsp:sp modelId="{38B057DA-9591-4DFD-9DA2-DC4F29B88BE9}">
      <dsp:nvSpPr>
        <dsp:cNvPr id="0" name=""/>
        <dsp:cNvSpPr/>
      </dsp:nvSpPr>
      <dsp:spPr>
        <a:xfrm>
          <a:off x="0" y="433611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6D85E-BECE-4C5A-BE67-252021DE92CF}">
      <dsp:nvSpPr>
        <dsp:cNvPr id="0" name=""/>
        <dsp:cNvSpPr/>
      </dsp:nvSpPr>
      <dsp:spPr>
        <a:xfrm>
          <a:off x="269240" y="412947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Row</a:t>
          </a:r>
          <a:r>
            <a:rPr lang="tr-TR" sz="1400" kern="1200" dirty="0" smtClean="0"/>
            <a:t> </a:t>
          </a:r>
          <a:r>
            <a:rPr lang="tr-TR" sz="1400" kern="1200" dirty="0" err="1" smtClean="0"/>
            <a:t>Number</a:t>
          </a:r>
          <a:endParaRPr lang="en-US" sz="1400" kern="1200" dirty="0"/>
        </a:p>
      </dsp:txBody>
      <dsp:txXfrm>
        <a:off x="289415" y="4149650"/>
        <a:ext cx="3729010" cy="372930"/>
      </dsp:txXfrm>
    </dsp:sp>
    <dsp:sp modelId="{713E9ABA-D315-4A26-BEAF-C907A4566D8B}">
      <dsp:nvSpPr>
        <dsp:cNvPr id="0" name=""/>
        <dsp:cNvSpPr/>
      </dsp:nvSpPr>
      <dsp:spPr>
        <a:xfrm>
          <a:off x="0" y="4971155"/>
          <a:ext cx="5384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238E3-A980-4CC1-B2CA-D379A8195752}">
      <dsp:nvSpPr>
        <dsp:cNvPr id="0" name=""/>
        <dsp:cNvSpPr/>
      </dsp:nvSpPr>
      <dsp:spPr>
        <a:xfrm>
          <a:off x="269240" y="4764515"/>
          <a:ext cx="376936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473" tIns="0" rIns="142473" bIns="0" numCol="1" spcCol="1270" rtlCol="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Is Active</a:t>
          </a:r>
          <a:endParaRPr lang="en-US" sz="1400" kern="1200" dirty="0"/>
        </a:p>
      </dsp:txBody>
      <dsp:txXfrm>
        <a:off x="289415" y="4784690"/>
        <a:ext cx="372901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03AEE5D-6B2A-45FF-9A93-F8D71F36EE79}" type="datetime1">
              <a:rPr lang="tr-TR" smtClean="0"/>
              <a:pPr algn="r" rtl="0"/>
              <a:t>12.11.2024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tr-TR" smtClean="0"/>
              <a:pPr algn="r" rtl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D2362BE-E97E-40FB-A708-815F6D70D169}" type="datetime1">
              <a:rPr lang="tr-TR" noProof="0" smtClean="0"/>
              <a:pPr/>
              <a:t>12.11.2024</a:t>
            </a:fld>
            <a:endParaRPr lang="tr-TR" noProof="0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 smtClean="0"/>
              <a:t>Asıl metin stillerini düzenlemek için tıklayın</a:t>
            </a:r>
          </a:p>
          <a:p>
            <a:pPr lvl="1" rtl="0"/>
            <a:r>
              <a:rPr lang="tr-TR" noProof="0" dirty="0" smtClean="0"/>
              <a:t>İkinci düzey</a:t>
            </a:r>
          </a:p>
          <a:p>
            <a:pPr lvl="2" rtl="0"/>
            <a:r>
              <a:rPr lang="tr-TR" noProof="0" dirty="0" smtClean="0"/>
              <a:t>Üçüncü düzey</a:t>
            </a:r>
          </a:p>
          <a:p>
            <a:pPr lvl="3" rtl="0"/>
            <a:r>
              <a:rPr lang="tr-TR" noProof="0" dirty="0" smtClean="0"/>
              <a:t>Dördüncü düzey</a:t>
            </a:r>
          </a:p>
          <a:p>
            <a:pPr lvl="4" rtl="0"/>
            <a:r>
              <a:rPr lang="tr-TR" noProof="0" dirty="0" smtClean="0"/>
              <a:t>Beşinci düzey</a:t>
            </a:r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sp>
        <p:nvSpPr>
          <p:cNvPr id="8" name="Dikdörtgen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tr-TR" noProof="0" smtClean="0"/>
              <a:t>Asıl alt başlık stilini düzenlemek için tıklayın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tr-TR" dirty="0" smtClean="0"/>
              <a:t>​</a:t>
            </a:r>
            <a:fld id="{8CC5024F-FC10-43EC-90B2-14A686CD0E18}" type="datetime1">
              <a:rPr lang="tr-TR" smtClean="0"/>
              <a:pPr/>
              <a:t>12.11.2024</a:t>
            </a:fld>
            <a:r>
              <a:rPr lang="tr-TR" dirty="0" smtClean="0"/>
              <a:t>​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DA0D8A-3C21-42E2-A072-19EF71ADDE14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tr-TR" dirty="0" smtClean="0"/>
              <a:t>​</a:t>
            </a:r>
            <a:fld id="{90B9948F-6C35-4F44-87EE-340F4B9A62E5}" type="datetime1">
              <a:rPr lang="tr-TR" smtClean="0"/>
              <a:pPr/>
              <a:t>12.11.2024</a:t>
            </a:fld>
            <a:r>
              <a:rPr lang="tr-TR" dirty="0" smtClean="0"/>
              <a:t>​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F5582A7-8AE1-41B7-AD9C-A6E2FE14B4B7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  <p:grpSp>
        <p:nvGrpSpPr>
          <p:cNvPr id="7" name="Gr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Düz Bağlayıcı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Bağlayıcı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A002D1-C4DA-4457-8A2A-A94E3772E2A8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li 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Düz Bağlayıcı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Düz Bağlayıcı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ikdörtgen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sp>
        <p:nvSpPr>
          <p:cNvPr id="8" name="Dikdörtgen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tr-TR" noProof="0" smtClean="0"/>
              <a:t>Asıl alt başlık stilini düzenlemek için tıklayın</a:t>
            </a:r>
            <a:endParaRPr lang="tr-TR" noProof="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Resim Yer Tutucusu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19" name="Açıklayıcı Metin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tr-TR" sz="1200" b="1" i="1" noProof="0" dirty="0" smtClean="0">
                <a:latin typeface="Arial" pitchFamily="34" charset="0"/>
                <a:cs typeface="Arial" pitchFamily="34" charset="0"/>
              </a:rPr>
              <a:t>NOT:</a:t>
            </a:r>
          </a:p>
          <a:p>
            <a:pPr rtl="0"/>
            <a:r>
              <a:rPr lang="tr-TR" sz="1200" i="1" noProof="0" dirty="0" smtClean="0">
                <a:latin typeface="Arial" pitchFamily="34" charset="0"/>
                <a:cs typeface="Arial" pitchFamily="34" charset="0"/>
              </a:rPr>
              <a:t>Bu slayttaki resmi değiştirmek için resmi seçin ve silin. Sonra, yer tutucudaki Resimler simgesine tıklayarak kendi resminizi ekleyin.</a:t>
            </a:r>
            <a:endParaRPr lang="tr-TR" sz="1200" i="1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Düz Bağlayıcı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Düz Bağlayıcı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Dikdörtgen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 dirty="0"/>
            </a:p>
          </p:txBody>
        </p:sp>
        <p:grpSp>
          <p:nvGrpSpPr>
            <p:cNvPr id="11" name="Gr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Düz Bağlayıcı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Düz Bağlayıcı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21CD1C1-8A31-41B9-A065-156D435E96E2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tr-TR" dirty="0" smtClean="0"/>
              <a:t>​</a:t>
            </a:r>
            <a:fld id="{CBFBAE38-B184-44B3-BA3B-396A8F1C180C}" type="datetime1">
              <a:rPr lang="tr-TR" smtClean="0"/>
              <a:pPr/>
              <a:t>12.11.2024</a:t>
            </a:fld>
            <a:r>
              <a:rPr lang="tr-TR" dirty="0" smtClean="0"/>
              <a:t>​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18C863B-F7A6-4DF3-BBF1-5257AD3FDACF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tr-TR" dirty="0" smtClean="0"/>
              <a:t>​</a:t>
            </a:r>
            <a:fld id="{640DCAEE-D4BE-44EB-87B0-0C856B8BD294}" type="datetime1">
              <a:rPr lang="tr-TR" smtClean="0"/>
              <a:pPr/>
              <a:t>12.11.2024</a:t>
            </a:fld>
            <a:r>
              <a:rPr lang="tr-TR" dirty="0" smtClean="0"/>
              <a:t>​</a:t>
            </a:r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F3E193-3E59-4173-AA9D-E2E5052958C9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 noProof="0" smtClean="0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tr-TR" dirty="0" smtClean="0"/>
              <a:t>​</a:t>
            </a:r>
            <a:fld id="{6CF079EB-9CA5-4E80-A77B-A4FC36BC9F8F}" type="datetime1">
              <a:rPr lang="tr-TR" smtClean="0"/>
              <a:pPr/>
              <a:t>12.11.2024</a:t>
            </a:fld>
            <a:r>
              <a:rPr lang="tr-TR" dirty="0" smtClean="0"/>
              <a:t>​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tr-TR" noProof="0" dirty="0" smtClean="0"/>
              <a:t>Asıl metin stillerini düzenlemek için tıklayın</a:t>
            </a:r>
          </a:p>
          <a:p>
            <a:pPr lvl="1" rtl="0"/>
            <a:r>
              <a:rPr lang="tr-TR" noProof="0" dirty="0" smtClean="0"/>
              <a:t>İkinci düzey</a:t>
            </a:r>
          </a:p>
          <a:p>
            <a:pPr lvl="2" rtl="0"/>
            <a:r>
              <a:rPr lang="tr-TR" noProof="0" dirty="0" smtClean="0"/>
              <a:t>Üçüncü düzey</a:t>
            </a:r>
          </a:p>
          <a:p>
            <a:pPr lvl="3" rtl="0"/>
            <a:r>
              <a:rPr lang="tr-TR" noProof="0" dirty="0" smtClean="0"/>
              <a:t>Dördüncü düzey</a:t>
            </a:r>
          </a:p>
          <a:p>
            <a:pPr lvl="4" rtl="0"/>
            <a:r>
              <a:rPr lang="tr-TR" noProof="0" dirty="0" smtClean="0"/>
              <a:t>Beşinci düzey</a:t>
            </a:r>
          </a:p>
          <a:p>
            <a:pPr lvl="5" rtl="0"/>
            <a:r>
              <a:rPr lang="tr-TR" noProof="0" dirty="0" smtClean="0"/>
              <a:t>Altıncı düzey</a:t>
            </a:r>
          </a:p>
          <a:p>
            <a:pPr lvl="6" rtl="0"/>
            <a:r>
              <a:rPr lang="tr-TR" noProof="0" dirty="0" smtClean="0"/>
              <a:t>Yedinci düzey</a:t>
            </a:r>
          </a:p>
          <a:p>
            <a:pPr lvl="7" rtl="0"/>
            <a:r>
              <a:rPr lang="tr-TR" noProof="0" dirty="0" smtClean="0"/>
              <a:t>Sekizinci düzey</a:t>
            </a:r>
          </a:p>
          <a:p>
            <a:pPr lvl="8" rtl="0"/>
            <a:r>
              <a:rPr lang="tr-TR" noProof="0" dirty="0" smtClean="0"/>
              <a:t>Dokuzuncu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B0A7983-9BC1-48E3-B0A2-CC979373F1C6}" type="datetime1">
              <a:rPr lang="tr-TR" smtClean="0"/>
              <a:pPr/>
              <a:t>12.11.2024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tr-TR" smtClean="0"/>
              <a:pPr/>
              <a:t>‹#›</a:t>
            </a:fld>
            <a:endParaRPr lang="tr-TR" dirty="0"/>
          </a:p>
        </p:txBody>
      </p:sp>
      <p:grpSp>
        <p:nvGrpSpPr>
          <p:cNvPr id="15" name="Gr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Düz Bağlayıcı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ctrTitle"/>
          </p:nvPr>
        </p:nvSpPr>
        <p:spPr>
          <a:xfrm>
            <a:off x="995082" y="2292094"/>
            <a:ext cx="5843868" cy="2219691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tr" dirty="0" smtClean="0"/>
              <a:t>KAYSERİ ÜNİVERSİTESİ WEB SİTESİ İÇERİK YÖNETİMİ EĞİTİMİ</a:t>
            </a:r>
            <a:endParaRPr lang="en-US" dirty="0"/>
          </a:p>
        </p:txBody>
      </p:sp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tr" dirty="0" smtClean="0"/>
              <a:t>BİLGİ İŞLEM DAİRE BAŞKANLIĞI 2024</a:t>
            </a:r>
            <a:endParaRPr lang="en-US" dirty="0"/>
          </a:p>
        </p:txBody>
      </p:sp>
      <p:pic>
        <p:nvPicPr>
          <p:cNvPr id="4" name="Resim Yer Tutucusu 3" descr="Masada açık duran kitap, arka planda bulanıklaştırılmış kitap rafları" title="Örnek Resim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Ana Menü Yönetimi</a:t>
            </a:r>
            <a:endParaRPr lang="en-US" dirty="0"/>
          </a:p>
        </p:txBody>
      </p:sp>
      <p:sp>
        <p:nvSpPr>
          <p:cNvPr id="4" name="İçerik Yer Tutucusu 13"/>
          <p:cNvSpPr txBox="1">
            <a:spLocks/>
          </p:cNvSpPr>
          <p:nvPr/>
        </p:nvSpPr>
        <p:spPr>
          <a:xfrm>
            <a:off x="1104900" y="2940424"/>
            <a:ext cx="9982200" cy="323177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" dirty="0" smtClean="0"/>
              <a:t>Sayfanın temel içeriklerinin sınıflandırıldığı bölümdür.</a:t>
            </a:r>
          </a:p>
          <a:p>
            <a:r>
              <a:rPr lang="tr" dirty="0" smtClean="0"/>
              <a:t>Sayfanın üst bölümünde yer alır. </a:t>
            </a:r>
          </a:p>
          <a:p>
            <a:r>
              <a:rPr lang="tr" dirty="0" smtClean="0"/>
              <a:t>Kullanıcı tarafından en sık kullanılan alandır. </a:t>
            </a:r>
          </a:p>
          <a:p>
            <a:pPr algn="just"/>
            <a:r>
              <a:rPr lang="tr" dirty="0" smtClean="0"/>
              <a:t>Menülerin doğru bir şekilde sınıflandırılması çok uzun olmaması ve birim logosunu kapatmayacak şekilde tasarlanması estetik açıdan önemlidir.</a:t>
            </a:r>
          </a:p>
          <a:p>
            <a:endParaRPr lang="tr" dirty="0" smtClean="0"/>
          </a:p>
          <a:p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19696"/>
            <a:ext cx="9416389" cy="13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Ana Menü Yönetimi</a:t>
            </a:r>
            <a:endParaRPr lang="en-US" dirty="0"/>
          </a:p>
        </p:txBody>
      </p:sp>
      <p:sp>
        <p:nvSpPr>
          <p:cNvPr id="4" name="İçerik Yer Tutucusu 13"/>
          <p:cNvSpPr txBox="1">
            <a:spLocks/>
          </p:cNvSpPr>
          <p:nvPr/>
        </p:nvSpPr>
        <p:spPr>
          <a:xfrm>
            <a:off x="1104900" y="1558664"/>
            <a:ext cx="3707416" cy="187541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" dirty="0" smtClean="0"/>
              <a:t>Yönetim panelinde sol menülerden resimde gösterilen butona tıklayarak sayfaya erişebilirsiniz.</a:t>
            </a:r>
          </a:p>
          <a:p>
            <a:endParaRPr lang="tr" dirty="0" smtClean="0"/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53" y="3597366"/>
            <a:ext cx="3140710" cy="237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İçerik Yer Tutucusu 13"/>
          <p:cNvSpPr txBox="1">
            <a:spLocks/>
          </p:cNvSpPr>
          <p:nvPr/>
        </p:nvSpPr>
        <p:spPr>
          <a:xfrm>
            <a:off x="5270499" y="1487544"/>
            <a:ext cx="6597365" cy="164246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" dirty="0" smtClean="0"/>
              <a:t>Sayfa açılışında menüler listesi görünmektedir.</a:t>
            </a:r>
          </a:p>
          <a:p>
            <a:pPr algn="just"/>
            <a:r>
              <a:rPr lang="tr" dirty="0" smtClean="0"/>
              <a:t>İşaretlenmiş alanlardaki butonlara tıklayarak düzenleme ve dosya ekleme işlemleri yapılabilmektedir.</a:t>
            </a:r>
          </a:p>
          <a:p>
            <a:endParaRPr lang="tr" dirty="0" smtClean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3291841"/>
            <a:ext cx="6597365" cy="27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Ana Menü </a:t>
            </a:r>
            <a:r>
              <a:rPr lang="tr-TR" dirty="0" smtClean="0"/>
              <a:t>Yönetimi Kayıt İşlemleri</a:t>
            </a:r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27480"/>
            <a:ext cx="5049152" cy="515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İçerik Yer Tutucusu 3" descr="Yığın Listesi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529342"/>
              </p:ext>
            </p:extLst>
          </p:nvPr>
        </p:nvGraphicFramePr>
        <p:xfrm>
          <a:off x="6350000" y="1173162"/>
          <a:ext cx="5384800" cy="541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48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Ana Menü </a:t>
            </a:r>
            <a:r>
              <a:rPr lang="tr-TR" dirty="0" smtClean="0"/>
              <a:t>Yönetimi Kayıt Menüleri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" dirty="0" smtClean="0"/>
          </a:p>
          <a:p>
            <a:endParaRPr lang="tr" dirty="0" smtClean="0"/>
          </a:p>
          <a:p>
            <a:endParaRPr lang="en-US" dirty="0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52107053"/>
              </p:ext>
            </p:extLst>
          </p:nvPr>
        </p:nvGraphicFramePr>
        <p:xfrm>
          <a:off x="995680" y="1437322"/>
          <a:ext cx="10292080" cy="5359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28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Ana Menü Yönetimi </a:t>
            </a:r>
            <a:r>
              <a:rPr lang="tr-TR" dirty="0" smtClean="0"/>
              <a:t>Menü </a:t>
            </a:r>
            <a:r>
              <a:rPr lang="tr-TR" dirty="0"/>
              <a:t>Yapısı</a:t>
            </a:r>
            <a:endParaRPr lang="en-US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tr-TR" dirty="0" smtClean="0"/>
              <a:t>Standart Menü</a:t>
            </a:r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3934460" cy="3748088"/>
          </a:xfrm>
        </p:spPr>
        <p:txBody>
          <a:bodyPr rtlCol="0"/>
          <a:lstStyle/>
          <a:p>
            <a:pPr algn="just" rtl="0"/>
            <a:r>
              <a:rPr lang="tr-TR" dirty="0" smtClean="0"/>
              <a:t>Menülerin alt alta sıralandığı tek sütundan oluşan menüdür. En sık kullanılan menü tipidir.</a:t>
            </a: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606844" y="1600200"/>
            <a:ext cx="4919472" cy="823912"/>
          </a:xfrm>
        </p:spPr>
        <p:txBody>
          <a:bodyPr rtlCol="0"/>
          <a:lstStyle/>
          <a:p>
            <a:pPr rtl="0"/>
            <a:r>
              <a:rPr lang="tr-TR" dirty="0" smtClean="0"/>
              <a:t>Geniş Menü</a:t>
            </a:r>
            <a:endParaRPr lang="en-US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606843" y="2424112"/>
            <a:ext cx="6415961" cy="3748088"/>
          </a:xfrm>
        </p:spPr>
        <p:txBody>
          <a:bodyPr rtlCol="0"/>
          <a:lstStyle/>
          <a:p>
            <a:pPr rtl="0"/>
            <a:r>
              <a:rPr lang="tr-TR" dirty="0" smtClean="0"/>
              <a:t>Menülerin 2 sütun halinde sıralandığı alt menü sayısının fazla olduğu menüler için tasarlanmış menülerdir.</a:t>
            </a:r>
          </a:p>
          <a:p>
            <a:pPr rtl="0"/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65" y="3398022"/>
            <a:ext cx="3163775" cy="278371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542" y="3248024"/>
            <a:ext cx="6375263" cy="29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Ana Menü </a:t>
            </a:r>
            <a:r>
              <a:rPr lang="tr-TR" dirty="0" smtClean="0"/>
              <a:t>Yönetimi </a:t>
            </a:r>
            <a:r>
              <a:rPr lang="tr-TR" dirty="0" err="1" smtClean="0"/>
              <a:t>Admin</a:t>
            </a:r>
            <a:r>
              <a:rPr lang="tr-TR" dirty="0" smtClean="0"/>
              <a:t> İşlemleri Content Yapısı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" dirty="0" smtClean="0"/>
          </a:p>
          <a:p>
            <a:endParaRPr lang="tr" dirty="0" smtClean="0"/>
          </a:p>
          <a:p>
            <a:endParaRPr lang="en-US" dirty="0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331381719"/>
              </p:ext>
            </p:extLst>
          </p:nvPr>
        </p:nvGraphicFramePr>
        <p:xfrm>
          <a:off x="1026160" y="1278466"/>
          <a:ext cx="10059422" cy="525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0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Ana Menü Yönetimi </a:t>
            </a:r>
            <a:r>
              <a:rPr lang="tr-TR" dirty="0" err="1"/>
              <a:t>Admin</a:t>
            </a:r>
            <a:r>
              <a:rPr lang="tr-TR" dirty="0"/>
              <a:t> İşlemleri Content Yapısı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" dirty="0" smtClean="0"/>
          </a:p>
          <a:p>
            <a:endParaRPr lang="en-US" dirty="0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127124808"/>
              </p:ext>
            </p:extLst>
          </p:nvPr>
        </p:nvGraphicFramePr>
        <p:xfrm>
          <a:off x="1104900" y="1349586"/>
          <a:ext cx="9980682" cy="5173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7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Hızlı </a:t>
            </a:r>
            <a:r>
              <a:rPr lang="tr-TR" dirty="0"/>
              <a:t>Menü Yönetimi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256" y="1469705"/>
            <a:ext cx="2303984" cy="4839113"/>
          </a:xfrm>
          <a:prstGeom prst="rect">
            <a:avLst/>
          </a:prstGeom>
        </p:spPr>
      </p:pic>
      <p:sp>
        <p:nvSpPr>
          <p:cNvPr id="5" name="İçerik Yer Tutucusu 13"/>
          <p:cNvSpPr txBox="1">
            <a:spLocks/>
          </p:cNvSpPr>
          <p:nvPr/>
        </p:nvSpPr>
        <p:spPr>
          <a:xfrm>
            <a:off x="1104900" y="1600200"/>
            <a:ext cx="776478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" dirty="0" smtClean="0"/>
              <a:t>Slider bölmesinin sağında yer alır.</a:t>
            </a:r>
          </a:p>
          <a:p>
            <a:r>
              <a:rPr lang="tr" dirty="0" smtClean="0"/>
              <a:t>Birim işleyişi ile ilgili önemli sistemlere bağlantı kurulabilmesi için kullanılır.</a:t>
            </a:r>
          </a:p>
          <a:p>
            <a:pPr algn="just"/>
            <a:r>
              <a:rPr lang="tr" dirty="0" smtClean="0"/>
              <a:t>Menü isimleri beyaz renkte olduğundan görünürlüğünün artırılabilmesi için kullanılan slider resimlerinin bu alanının koyu ayarlanması önemlidir.</a:t>
            </a:r>
          </a:p>
          <a:p>
            <a:pPr algn="just"/>
            <a:r>
              <a:rPr lang="tr" dirty="0" smtClean="0"/>
              <a:t>Bu menü toplamda 6 menü kapsayacak şekilde tasarlanmış olup planlamanın buna göre yapılması estetik açıdan daha uygun olacaktır.</a:t>
            </a:r>
          </a:p>
          <a:p>
            <a:pPr algn="just"/>
            <a:endParaRPr lang="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Hızlı </a:t>
            </a:r>
            <a:r>
              <a:rPr lang="tr-TR" dirty="0"/>
              <a:t>Menü </a:t>
            </a:r>
            <a:r>
              <a:rPr lang="tr-TR" dirty="0" smtClean="0"/>
              <a:t>Yönetimi Nasıl Ulaşılır?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118" y="1715538"/>
            <a:ext cx="3037194" cy="3853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1104900" y="1677902"/>
            <a:ext cx="626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Hızlı Menü Yönetimine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Hızlı Menü sayfası ana ekranda görünmesi için 7 menüden fazla eklemeyiniz. Ana ekrana bu sayılardan fazla eklendiğinde görsel problemlere sebep olabilmektedir. Planlama yaparken bu hususları dikkate almanız önem arz etmektedir.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57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Hızlı </a:t>
            </a:r>
            <a:r>
              <a:rPr lang="tr-TR" dirty="0"/>
              <a:t>Menü Yönetimi </a:t>
            </a:r>
            <a:r>
              <a:rPr lang="tr-TR" dirty="0" err="1"/>
              <a:t>Admin</a:t>
            </a:r>
            <a:r>
              <a:rPr lang="tr-TR" dirty="0"/>
              <a:t> İşlemleri</a:t>
            </a:r>
            <a:endParaRPr lang="en-US" dirty="0"/>
          </a:p>
        </p:txBody>
      </p:sp>
      <p:graphicFrame>
        <p:nvGraphicFramePr>
          <p:cNvPr id="6" name="İçerik Yer Tutucusu 3" descr="Yığın Listesi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259038"/>
              </p:ext>
            </p:extLst>
          </p:nvPr>
        </p:nvGraphicFramePr>
        <p:xfrm>
          <a:off x="6350000" y="1173162"/>
          <a:ext cx="5384800" cy="541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900" y="1291360"/>
            <a:ext cx="5058783" cy="52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şlık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Eğitimde Neler Var?</a:t>
            </a:r>
            <a:endParaRPr lang="en-US" dirty="0"/>
          </a:p>
        </p:txBody>
      </p:sp>
      <p:sp>
        <p:nvSpPr>
          <p:cNvPr id="14" name="İçerik Yer Tutucus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tr" dirty="0" smtClean="0"/>
              <a:t>Web Sitesi Genel Tanıtım</a:t>
            </a:r>
            <a:endParaRPr lang="tr" dirty="0"/>
          </a:p>
          <a:p>
            <a:pPr rtl="0"/>
            <a:r>
              <a:rPr lang="tr" dirty="0" smtClean="0"/>
              <a:t>İçerik Yönetim İşlemleri</a:t>
            </a:r>
            <a:endParaRPr lang="tr" dirty="0"/>
          </a:p>
          <a:p>
            <a:pPr rtl="0"/>
            <a:r>
              <a:rPr lang="tr" dirty="0" smtClean="0"/>
              <a:t>Önemli Detaylar</a:t>
            </a:r>
          </a:p>
          <a:p>
            <a:pPr rtl="0"/>
            <a:r>
              <a:rPr lang="tr" dirty="0" smtClean="0"/>
              <a:t>Sıkça Sorulan Sorular</a:t>
            </a:r>
          </a:p>
          <a:p>
            <a:pPr rtl="0"/>
            <a:r>
              <a:rPr lang="tr" dirty="0" smtClean="0"/>
              <a:t>İstek ve Öneriler</a:t>
            </a:r>
          </a:p>
          <a:p>
            <a:pPr rtl="0"/>
            <a:endParaRPr lang="tr" dirty="0" smtClean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Alt Menü Yönetimi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İçerik Yer Tutucusu 13"/>
          <p:cNvSpPr txBox="1">
            <a:spLocks/>
          </p:cNvSpPr>
          <p:nvPr/>
        </p:nvSpPr>
        <p:spPr>
          <a:xfrm>
            <a:off x="1196850" y="4849992"/>
            <a:ext cx="9989309" cy="109360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" dirty="0" smtClean="0"/>
              <a:t>Sayfanın altında birim iletişim bilgilerinin yanında yer alır.</a:t>
            </a:r>
          </a:p>
          <a:p>
            <a:r>
              <a:rPr lang="tr" dirty="0" smtClean="0"/>
              <a:t>Birim işleyişi ile ilgili önemli sistemlere bağlantı kurulabilmesi için kullanılır.</a:t>
            </a:r>
          </a:p>
          <a:p>
            <a:pPr algn="just"/>
            <a:endParaRPr lang="tr" dirty="0" smtClean="0"/>
          </a:p>
          <a:p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58" y="1496723"/>
            <a:ext cx="9882624" cy="32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Alt </a:t>
            </a:r>
            <a:r>
              <a:rPr lang="tr-TR" dirty="0"/>
              <a:t>Menü </a:t>
            </a:r>
            <a:r>
              <a:rPr lang="tr-TR" dirty="0" smtClean="0"/>
              <a:t>Yönetimi Nasıl Ulaşılır?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6261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Alt Menü Yönetimine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Alt menülerde genellikle link menüler tercih edilmekte olup esnek yapı ile istenilen şekilde kullanılabilmektedir.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Alt Menü ekleme işlemlerinde diğer menülerdeki seçenekler form alanında kullanılmıştır. Benzer mantıkta çalışmaktadır.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614" y="1677902"/>
            <a:ext cx="3144488" cy="335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1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Bölüm Program İçerikleri Yönetimi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İçerik Yer Tutucusu 13"/>
          <p:cNvSpPr txBox="1">
            <a:spLocks/>
          </p:cNvSpPr>
          <p:nvPr/>
        </p:nvSpPr>
        <p:spPr>
          <a:xfrm>
            <a:off x="973330" y="5030449"/>
            <a:ext cx="9989309" cy="109360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" dirty="0" smtClean="0"/>
              <a:t>Sayfanın altında Alt Menü alanının yanında yer alır.</a:t>
            </a:r>
          </a:p>
          <a:p>
            <a:pPr algn="just"/>
            <a:r>
              <a:rPr lang="tr" dirty="0" smtClean="0"/>
              <a:t>Birim/Alt Birim veya Bölüm/Program hakkında bilgilendirme sayfası oluşturup kullanabilmek için kullanılır.</a:t>
            </a:r>
          </a:p>
          <a:p>
            <a:pPr algn="just"/>
            <a:endParaRPr lang="tr" dirty="0" smtClean="0"/>
          </a:p>
          <a:p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71533"/>
            <a:ext cx="8790940" cy="343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27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Bölüm Program İçerikleri Nasıl Ulaşılır?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626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Bölüm Program İçerikleri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Bölüm Program İçeriklerinin eklenebilmesi için öncelikle organizasyon şemasında ilgili birimlerin sisteme tanımlanması gerekmektedir.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701" y="1600200"/>
            <a:ext cx="366089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err="1" smtClean="0"/>
              <a:t>Slider</a:t>
            </a:r>
            <a:r>
              <a:rPr lang="tr-TR" dirty="0" smtClean="0"/>
              <a:t> Yönetimi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489700"/>
            <a:ext cx="8882288" cy="3986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/>
          <p:cNvSpPr txBox="1"/>
          <p:nvPr/>
        </p:nvSpPr>
        <p:spPr>
          <a:xfrm>
            <a:off x="1104900" y="5659120"/>
            <a:ext cx="972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Sayfa açıldığında ilk göze çarpan alandır. Bu alanda uygun boyutta tema ile uyumlu fotoğrafların tercih edilmesi estetik açıdan çok önemlidir.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69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err="1" smtClean="0"/>
              <a:t>Slider</a:t>
            </a:r>
            <a:r>
              <a:rPr lang="tr-TR" dirty="0" smtClean="0"/>
              <a:t> Yönetimi Alanına Nasıl Ulaşılır?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6261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Ana Sayfa </a:t>
            </a:r>
            <a:r>
              <a:rPr lang="tr-TR" dirty="0" err="1" smtClean="0"/>
              <a:t>Slider</a:t>
            </a:r>
            <a:r>
              <a:rPr lang="tr-TR" dirty="0" smtClean="0"/>
              <a:t>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err="1" smtClean="0"/>
              <a:t>Sliderların</a:t>
            </a:r>
            <a:r>
              <a:rPr lang="tr-TR" dirty="0" smtClean="0"/>
              <a:t> sistemde orantılı bir şekilde görüntülenebilmesi için resim boyutu 16*9 oranında olmalıdır.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Boyutlar farklı olduğunda sistem yeniden boyutlandırarak sayfada göstermektedir.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1" y="1600200"/>
            <a:ext cx="3516382" cy="172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7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err="1" smtClean="0"/>
              <a:t>Slider</a:t>
            </a:r>
            <a:r>
              <a:rPr lang="tr-TR" dirty="0" smtClean="0"/>
              <a:t> Ekleme İşlemleri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6261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Image: </a:t>
            </a:r>
            <a:r>
              <a:rPr lang="tr-TR" dirty="0" smtClean="0"/>
              <a:t>Bu alanda istenilen fotoğraf bilgisayardan seçilerek sayfaya eklenir.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Name: </a:t>
            </a:r>
            <a:r>
              <a:rPr lang="tr-TR" dirty="0" smtClean="0"/>
              <a:t>Boş bırakılabilir zorunlu alan değildir. Ekleme yapılırsa </a:t>
            </a:r>
            <a:r>
              <a:rPr lang="tr-TR" dirty="0" err="1" smtClean="0"/>
              <a:t>slider</a:t>
            </a:r>
            <a:r>
              <a:rPr lang="tr-TR" dirty="0" smtClean="0"/>
              <a:t> üzerinde görüntülenir. Büyük puntolu olarak </a:t>
            </a:r>
            <a:r>
              <a:rPr lang="tr-TR" dirty="0" err="1" smtClean="0"/>
              <a:t>slider</a:t>
            </a:r>
            <a:r>
              <a:rPr lang="tr-TR" dirty="0" smtClean="0"/>
              <a:t> üzerinde görüntülenir.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 smtClean="0"/>
              <a:t>Title</a:t>
            </a:r>
            <a:r>
              <a:rPr lang="tr-TR" b="1" dirty="0" smtClean="0"/>
              <a:t>: </a:t>
            </a:r>
            <a:r>
              <a:rPr lang="tr-TR" dirty="0"/>
              <a:t>Boş bırakılabilir zorunlu alan değildir</a:t>
            </a:r>
            <a:r>
              <a:rPr lang="tr-TR" dirty="0" smtClean="0"/>
              <a:t>. Ekleme </a:t>
            </a:r>
            <a:r>
              <a:rPr lang="tr-TR" dirty="0"/>
              <a:t>yapılırsa </a:t>
            </a:r>
            <a:r>
              <a:rPr lang="tr-TR" dirty="0" err="1"/>
              <a:t>slider</a:t>
            </a:r>
            <a:r>
              <a:rPr lang="tr-TR" dirty="0"/>
              <a:t> üzerinde görüntülenir. </a:t>
            </a:r>
            <a:r>
              <a:rPr lang="tr-TR" dirty="0" smtClean="0"/>
              <a:t>Küçük </a:t>
            </a:r>
            <a:r>
              <a:rPr lang="tr-TR" dirty="0"/>
              <a:t>puntolu olarak </a:t>
            </a:r>
            <a:r>
              <a:rPr lang="tr-TR" dirty="0" err="1"/>
              <a:t>slider</a:t>
            </a:r>
            <a:r>
              <a:rPr lang="tr-TR" dirty="0"/>
              <a:t> üzerinde görüntülenir</a:t>
            </a:r>
            <a:r>
              <a:rPr lang="tr-TR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Link </a:t>
            </a:r>
            <a:r>
              <a:rPr lang="tr-TR" b="1" dirty="0" err="1" smtClean="0"/>
              <a:t>Text</a:t>
            </a:r>
            <a:r>
              <a:rPr lang="tr-TR" b="1" dirty="0" smtClean="0"/>
              <a:t>: </a:t>
            </a:r>
            <a:r>
              <a:rPr lang="tr-TR" dirty="0" err="1" smtClean="0"/>
              <a:t>Slider</a:t>
            </a:r>
            <a:r>
              <a:rPr lang="tr-TR" dirty="0" smtClean="0"/>
              <a:t> üzerine link eklemek için kullanılır.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Link Url: </a:t>
            </a:r>
            <a:r>
              <a:rPr lang="tr-TR" dirty="0" err="1" smtClean="0"/>
              <a:t>Slider</a:t>
            </a:r>
            <a:r>
              <a:rPr lang="tr-TR" dirty="0" smtClean="0"/>
              <a:t> eklenen metne bağlantı oluşturmak için kullanılır.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699" y="1600200"/>
            <a:ext cx="3848201" cy="437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16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err="1" smtClean="0"/>
              <a:t>Header</a:t>
            </a:r>
            <a:r>
              <a:rPr lang="tr-TR" dirty="0" smtClean="0"/>
              <a:t> Görselleri Yönetimi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1104900" y="5261705"/>
            <a:ext cx="9980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Menülere tıklandığında açılan sayfalarda sayfanın üst kısmında bulunan resimlerin eklendiği menüdür.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Kullanılmadığı zaman gri boş bir arka plan sistemde görüntülenmektedir.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1416611"/>
            <a:ext cx="7076006" cy="360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07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err="1" smtClean="0"/>
              <a:t>Header</a:t>
            </a:r>
            <a:r>
              <a:rPr lang="tr-TR" dirty="0" smtClean="0"/>
              <a:t> Görselleri Menüsüne Nasıl Ulaşılır?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6261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</a:t>
            </a:r>
            <a:r>
              <a:rPr lang="tr-TR" dirty="0" err="1" smtClean="0"/>
              <a:t>Header</a:t>
            </a:r>
            <a:r>
              <a:rPr lang="tr-TR" dirty="0" smtClean="0"/>
              <a:t> Görselleri menüsüne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err="1" smtClean="0"/>
              <a:t>Header</a:t>
            </a:r>
            <a:r>
              <a:rPr lang="tr-TR" dirty="0" smtClean="0"/>
              <a:t> görselleri eklenmesi zorunlu değildir.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Birimler tüm menülerde tek bir resim ya da her menüye ayrı bir resim kullanmayı tercih edebilmektedir.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320" y="1600200"/>
            <a:ext cx="3770576" cy="17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err="1" smtClean="0"/>
              <a:t>Header</a:t>
            </a:r>
            <a:r>
              <a:rPr lang="tr-TR" dirty="0" smtClean="0"/>
              <a:t> Görseli Ekleme İşlemleri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677902"/>
            <a:ext cx="5641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Image: </a:t>
            </a:r>
            <a:r>
              <a:rPr lang="tr-TR" dirty="0" smtClean="0"/>
              <a:t>Bu alanda istenilen fotoğraf bilgisayardan seçilerek sayfaya eklenir.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Content </a:t>
            </a:r>
            <a:r>
              <a:rPr lang="tr-TR" b="1" dirty="0" err="1" smtClean="0"/>
              <a:t>Section</a:t>
            </a:r>
            <a:r>
              <a:rPr lang="tr-TR" b="1" dirty="0" smtClean="0"/>
              <a:t> </a:t>
            </a:r>
            <a:r>
              <a:rPr lang="tr-TR" b="1" dirty="0" err="1" smtClean="0"/>
              <a:t>Id</a:t>
            </a:r>
            <a:r>
              <a:rPr lang="tr-TR" b="1" dirty="0" smtClean="0"/>
              <a:t>: </a:t>
            </a:r>
            <a:r>
              <a:rPr lang="tr-TR" dirty="0" smtClean="0"/>
              <a:t>Hızlı Menü yada ana menü seçiminin yapıldığı alandır.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Content </a:t>
            </a:r>
            <a:r>
              <a:rPr lang="tr-TR" b="1" dirty="0" err="1"/>
              <a:t>Id</a:t>
            </a:r>
            <a:r>
              <a:rPr lang="tr-TR" b="1" dirty="0" smtClean="0"/>
              <a:t>: </a:t>
            </a:r>
            <a:r>
              <a:rPr lang="tr-TR" dirty="0" smtClean="0"/>
              <a:t>Ana </a:t>
            </a:r>
            <a:r>
              <a:rPr lang="tr-TR" dirty="0"/>
              <a:t>menü yada hızlı menü seçimi </a:t>
            </a:r>
            <a:r>
              <a:rPr lang="tr-TR" dirty="0" smtClean="0"/>
              <a:t>yapıldıktan </a:t>
            </a:r>
            <a:r>
              <a:rPr lang="tr-TR" dirty="0"/>
              <a:t>sonra tüm menüler </a:t>
            </a:r>
            <a:r>
              <a:rPr lang="tr-TR" dirty="0" smtClean="0"/>
              <a:t>listelenir. İşlem </a:t>
            </a:r>
            <a:r>
              <a:rPr lang="tr-TR" dirty="0"/>
              <a:t>yapılmak istenen menü seçilir</a:t>
            </a:r>
            <a:r>
              <a:rPr lang="tr-TR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Name: </a:t>
            </a:r>
            <a:r>
              <a:rPr lang="tr-TR" dirty="0" smtClean="0"/>
              <a:t>Sayfada görüntülenmez yalnızca isimlendirmek için kullanılır..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1494731"/>
            <a:ext cx="3735122" cy="467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06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şlık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Web Sitesi Ana Ekran Genel Tanıtım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93" y="1426587"/>
            <a:ext cx="7647414" cy="4664651"/>
          </a:xfrm>
          <a:prstGeom prst="rect">
            <a:avLst/>
          </a:prstGeom>
        </p:spPr>
      </p:pic>
      <p:sp>
        <p:nvSpPr>
          <p:cNvPr id="4" name="Yuvarlatılmış Dikdörtgen 3"/>
          <p:cNvSpPr/>
          <p:nvPr/>
        </p:nvSpPr>
        <p:spPr>
          <a:xfrm>
            <a:off x="7447280" y="1426586"/>
            <a:ext cx="497840" cy="41237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5232399" y="1879600"/>
            <a:ext cx="4382507" cy="33528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2275840" y="1838960"/>
            <a:ext cx="2387600" cy="37592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8585200" y="1412240"/>
            <a:ext cx="497840" cy="42672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8077200" y="2265680"/>
            <a:ext cx="1574800" cy="252984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2387600" y="5019040"/>
            <a:ext cx="2387600" cy="660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5791200" y="4974213"/>
            <a:ext cx="2387600" cy="660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ol Ok 5"/>
          <p:cNvSpPr/>
          <p:nvPr/>
        </p:nvSpPr>
        <p:spPr>
          <a:xfrm>
            <a:off x="1422400" y="1838960"/>
            <a:ext cx="772160" cy="121920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ol Ok 14"/>
          <p:cNvSpPr/>
          <p:nvPr/>
        </p:nvSpPr>
        <p:spPr>
          <a:xfrm>
            <a:off x="1574800" y="5191760"/>
            <a:ext cx="772160" cy="121920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ağ Ok 15"/>
          <p:cNvSpPr/>
          <p:nvPr/>
        </p:nvSpPr>
        <p:spPr>
          <a:xfrm>
            <a:off x="9083040" y="1666240"/>
            <a:ext cx="1249680" cy="8128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ağ Ok 16"/>
          <p:cNvSpPr/>
          <p:nvPr/>
        </p:nvSpPr>
        <p:spPr>
          <a:xfrm>
            <a:off x="9723120" y="3606800"/>
            <a:ext cx="609600" cy="11176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Sağ Ok 17"/>
          <p:cNvSpPr/>
          <p:nvPr/>
        </p:nvSpPr>
        <p:spPr>
          <a:xfrm>
            <a:off x="8270240" y="5262880"/>
            <a:ext cx="2062480" cy="14224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Sağ Ok 18"/>
          <p:cNvSpPr/>
          <p:nvPr/>
        </p:nvSpPr>
        <p:spPr>
          <a:xfrm>
            <a:off x="9674093" y="2082800"/>
            <a:ext cx="650240" cy="13208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10332720" y="1484273"/>
            <a:ext cx="1757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Sosyal Medya ve Dil Seçenekleri</a:t>
            </a:r>
            <a:endParaRPr lang="tr-TR" sz="1300" b="1" i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10322560" y="1987511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Ana Menü</a:t>
            </a:r>
            <a:endParaRPr lang="tr-TR" sz="1300" b="1" i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10332720" y="3501351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Hızlı Menü</a:t>
            </a:r>
            <a:endParaRPr lang="tr-TR" sz="1300" b="1" i="1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10383520" y="5158219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Haberler</a:t>
            </a:r>
            <a:endParaRPr lang="tr-TR" sz="1300" b="1" i="1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436880" y="5106526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Duyurular</a:t>
            </a:r>
            <a:endParaRPr lang="tr-TR" sz="1300" b="1" i="1" dirty="0"/>
          </a:p>
        </p:txBody>
      </p:sp>
      <p:sp>
        <p:nvSpPr>
          <p:cNvPr id="25" name="Metin kutusu 24"/>
          <p:cNvSpPr txBox="1"/>
          <p:nvPr/>
        </p:nvSpPr>
        <p:spPr>
          <a:xfrm>
            <a:off x="271014" y="1753726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Birim Logosu</a:t>
            </a:r>
            <a:endParaRPr lang="tr-TR" sz="1300" b="1" i="1" dirty="0"/>
          </a:p>
        </p:txBody>
      </p:sp>
      <p:sp>
        <p:nvSpPr>
          <p:cNvPr id="26" name="Sol Ok 25"/>
          <p:cNvSpPr/>
          <p:nvPr/>
        </p:nvSpPr>
        <p:spPr>
          <a:xfrm>
            <a:off x="1422400" y="3017520"/>
            <a:ext cx="690880" cy="152400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/>
          <p:cNvSpPr txBox="1"/>
          <p:nvPr/>
        </p:nvSpPr>
        <p:spPr>
          <a:xfrm>
            <a:off x="367534" y="2938492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err="1" smtClean="0"/>
              <a:t>Slider</a:t>
            </a:r>
            <a:endParaRPr lang="tr-TR" sz="1300" b="1" i="1" dirty="0"/>
          </a:p>
        </p:txBody>
      </p:sp>
    </p:spTree>
    <p:extLst>
      <p:ext uri="{BB962C8B-B14F-4D97-AF65-F5344CB8AC3E}">
        <p14:creationId xmlns:p14="http://schemas.microsoft.com/office/powerpoint/2010/main" val="41768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Duyuru Yönetimi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1104900" y="4790887"/>
            <a:ext cx="9980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Ana ekranda sıralı şekilde 5 duyuru görüntülenir.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Kaydırma çubuğunu kullanarak tüm duyurulara sabit bir alanda erişilebilmektedir.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Tüm Duyurular linkine tıklanarak da duyuruların tamamına erişim sağlanabilmektedir.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159" y="1468932"/>
            <a:ext cx="4203035" cy="302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38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Duyuru İşlemleri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47574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04900" y="1505182"/>
            <a:ext cx="2796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Resimde gösterildiği şekilde menü simgesi Duyurular menüsüne tıklayarak yönetim sayfasına erişebilirsiniz.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718250"/>
            <a:ext cx="3219273" cy="170719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4" y="1505182"/>
            <a:ext cx="3801425" cy="360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Metin kutusu 9"/>
          <p:cNvSpPr txBox="1"/>
          <p:nvPr/>
        </p:nvSpPr>
        <p:spPr>
          <a:xfrm>
            <a:off x="8412480" y="1347043"/>
            <a:ext cx="3423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 smtClean="0"/>
              <a:t>Create</a:t>
            </a:r>
            <a:r>
              <a:rPr lang="tr-TR" b="1" dirty="0" smtClean="0"/>
              <a:t> </a:t>
            </a:r>
            <a:r>
              <a:rPr lang="tr-TR" b="1" dirty="0" err="1" smtClean="0"/>
              <a:t>Date</a:t>
            </a:r>
            <a:r>
              <a:rPr lang="tr-TR" b="1" dirty="0" smtClean="0"/>
              <a:t>: </a:t>
            </a:r>
            <a:r>
              <a:rPr lang="tr-TR" dirty="0" smtClean="0"/>
              <a:t>Bu alan duyuru oluşturulduğunda otomatik eklenmekte olup manuel değişiklik yapılabilmektedir.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/>
              <a:t>Is Home:</a:t>
            </a:r>
            <a:r>
              <a:rPr lang="tr-TR" dirty="0"/>
              <a:t> Ana ekranda duyurunun görüntülenmesini istediğimiz zaman aktif ederiz. Bu seçenek kaldırıldığında duyuru site ana ekranında görünmez yalnızca Tüm Duyurular sayfasında görünür.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0781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Haber Yönetimi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42" y="2425213"/>
            <a:ext cx="3540075" cy="179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395" y="2425213"/>
            <a:ext cx="4181387" cy="303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Metin kutusu 9"/>
          <p:cNvSpPr txBox="1"/>
          <p:nvPr/>
        </p:nvSpPr>
        <p:spPr>
          <a:xfrm>
            <a:off x="5885782" y="184236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Sayfada Nasıl Görünüyor?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77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Haber 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1197414" y="1435050"/>
            <a:ext cx="4532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Genel içerik ekleme menüsü ile aynı standartta hazırlanmıştır.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 smtClean="0"/>
              <a:t>Create</a:t>
            </a:r>
            <a:r>
              <a:rPr lang="tr-TR" b="1" dirty="0" smtClean="0"/>
              <a:t> </a:t>
            </a:r>
            <a:r>
              <a:rPr lang="tr-TR" b="1" dirty="0" err="1" smtClean="0"/>
              <a:t>Date</a:t>
            </a:r>
            <a:r>
              <a:rPr lang="tr-TR" b="1" dirty="0" smtClean="0"/>
              <a:t>: </a:t>
            </a:r>
            <a:r>
              <a:rPr lang="tr-TR" dirty="0" smtClean="0"/>
              <a:t>Haberin girildiği tarihi otomatik olarak eklenir. İstenirse manuel düzenleme yapılabilir.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 smtClean="0"/>
              <a:t>Row</a:t>
            </a:r>
            <a:r>
              <a:rPr lang="tr-TR" b="1" dirty="0" smtClean="0"/>
              <a:t> </a:t>
            </a:r>
            <a:r>
              <a:rPr lang="tr-TR" b="1" dirty="0" err="1" smtClean="0"/>
              <a:t>Number</a:t>
            </a:r>
            <a:r>
              <a:rPr lang="tr-TR" b="1" dirty="0" smtClean="0"/>
              <a:t>: </a:t>
            </a:r>
            <a:r>
              <a:rPr lang="tr-TR" dirty="0" smtClean="0"/>
              <a:t>Haber sıralamasının yapılmasının sağlandığı alandır. Bir </a:t>
            </a:r>
            <a:r>
              <a:rPr lang="tr-TR" dirty="0" err="1" smtClean="0"/>
              <a:t>öncek</a:t>
            </a:r>
            <a:r>
              <a:rPr lang="tr-TR" dirty="0" smtClean="0"/>
              <a:t> haberde 10 fazla olacak şekilde otomatik belirlenir. Büyükten küçüğe doğru ana sayfada sıralanır.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Is Home: </a:t>
            </a:r>
            <a:r>
              <a:rPr lang="tr-TR" dirty="0" smtClean="0"/>
              <a:t>Ana açılış ekranında kalmasını istediğimiz haberlerin belirlenmesi için kullanılır.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16" y="1545302"/>
            <a:ext cx="4216604" cy="490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5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Habere Görsel 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984054" y="4365281"/>
            <a:ext cx="10486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Haberlere galeri formatında görüntülenecek şekilde resim eklemek için kullanılır.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Her habere ait resim resimde gösterilen butona tıklanarak sayfaya eklenebilmekte ve sayfada görüntülenmektedir.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64428"/>
            <a:ext cx="9980682" cy="2843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70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Habere Görsel Ekleme Formu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04374" y="3886200"/>
            <a:ext cx="1048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Görsel ekleme butonuna tıklandığında tek bir hareketle çoklu resimler haberlere eklenebilmektedir.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smtClean="0"/>
              <a:t>İstenirse eklenen resimler kolayca silinebilmektedir.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75713"/>
            <a:ext cx="9225884" cy="20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10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Habere Görsellerinin Sayfa Görünümü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98" y="1305499"/>
            <a:ext cx="8438882" cy="53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Fotoğraf </a:t>
            </a:r>
            <a:r>
              <a:rPr lang="tr-TR" dirty="0" smtClean="0"/>
              <a:t>Galerileri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5885782" y="184236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Sayfada Nasıl Görünüyor?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9" y="2425212"/>
            <a:ext cx="3308711" cy="312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594" y="2453857"/>
            <a:ext cx="7492105" cy="19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Fotoğraf Galerileri 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17" y="1683532"/>
            <a:ext cx="4392588" cy="377382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532880" y="1788160"/>
            <a:ext cx="45527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b="1" dirty="0" err="1"/>
              <a:t>Organization</a:t>
            </a:r>
            <a:r>
              <a:rPr lang="tr-TR" b="1" dirty="0"/>
              <a:t> </a:t>
            </a:r>
            <a:r>
              <a:rPr lang="tr-TR" b="1" dirty="0" err="1"/>
              <a:t>Schema</a:t>
            </a:r>
            <a:r>
              <a:rPr lang="tr-TR" b="1" dirty="0"/>
              <a:t> </a:t>
            </a:r>
            <a:r>
              <a:rPr lang="tr-TR" b="1" dirty="0" err="1" smtClean="0"/>
              <a:t>Id</a:t>
            </a:r>
            <a:r>
              <a:rPr lang="tr-TR" b="1" dirty="0" smtClean="0"/>
              <a:t>: </a:t>
            </a:r>
            <a:r>
              <a:rPr lang="tr-TR" dirty="0" smtClean="0"/>
              <a:t>Birim seçimi için kullanılır.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b="1" dirty="0" err="1" smtClean="0"/>
              <a:t>Turkish</a:t>
            </a:r>
            <a:r>
              <a:rPr lang="tr-TR" b="1" dirty="0" smtClean="0"/>
              <a:t> :</a:t>
            </a:r>
            <a:r>
              <a:rPr lang="tr-TR" dirty="0" smtClean="0"/>
              <a:t>Türkçe İsim için kullanılır.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English :</a:t>
            </a:r>
            <a:r>
              <a:rPr lang="tr-TR" altLang="tr-TR" dirty="0" smtClean="0">
                <a:latin typeface="Arial" panose="020B0604020202020204" pitchFamily="34" charset="0"/>
              </a:rPr>
              <a:t>İngilizce isim için kullanılır.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tr-TR" altLang="tr-TR" dirty="0"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err="1" smtClean="0">
                <a:latin typeface="Arial" panose="020B0604020202020204" pitchFamily="34" charset="0"/>
              </a:rPr>
              <a:t>Row</a:t>
            </a:r>
            <a:r>
              <a:rPr lang="tr-TR" altLang="tr-TR" b="1" dirty="0" smtClean="0">
                <a:latin typeface="Arial" panose="020B0604020202020204" pitchFamily="34" charset="0"/>
              </a:rPr>
              <a:t> </a:t>
            </a:r>
            <a:r>
              <a:rPr lang="tr-TR" altLang="tr-TR" b="1" dirty="0" err="1" smtClean="0">
                <a:latin typeface="Arial" panose="020B0604020202020204" pitchFamily="34" charset="0"/>
              </a:rPr>
              <a:t>Number</a:t>
            </a:r>
            <a:r>
              <a:rPr lang="tr-TR" altLang="tr-TR" b="1" dirty="0" smtClean="0">
                <a:latin typeface="Arial" panose="020B0604020202020204" pitchFamily="34" charset="0"/>
              </a:rPr>
              <a:t>: </a:t>
            </a:r>
            <a:r>
              <a:rPr lang="tr-TR" altLang="tr-TR" dirty="0" smtClean="0">
                <a:latin typeface="Arial" panose="020B0604020202020204" pitchFamily="34" charset="0"/>
              </a:rPr>
              <a:t>Sıralama için </a:t>
            </a:r>
            <a:r>
              <a:rPr lang="tr-TR" altLang="tr-TR" dirty="0" err="1" smtClean="0">
                <a:latin typeface="Arial" panose="020B0604020202020204" pitchFamily="34" charset="0"/>
              </a:rPr>
              <a:t>kullanlır</a:t>
            </a:r>
            <a:r>
              <a:rPr lang="tr-TR" altLang="tr-TR" dirty="0" smtClean="0">
                <a:latin typeface="Arial" panose="020B060402020202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tr-TR" altLang="tr-TR" dirty="0"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Is Home: </a:t>
            </a:r>
            <a:r>
              <a:rPr lang="tr-TR" altLang="tr-TR" dirty="0" smtClean="0">
                <a:latin typeface="Arial" panose="020B0604020202020204" pitchFamily="34" charset="0"/>
              </a:rPr>
              <a:t>Ana Sayfa Açılış ekranında görüntülenme tercihini belirlemek için kullanılır.</a:t>
            </a:r>
          </a:p>
          <a:p>
            <a:pPr lvl="0"/>
            <a:endParaRPr lang="tr-TR" altLang="tr-T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Fotoğraf Galerileri Listesi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7112000" y="1307751"/>
            <a:ext cx="4257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Sistem çok sayıda fotoğraf galerisini ekleyebilme özelliğine sahiptir.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algn="just"/>
            <a:endParaRPr lang="tr-TR" dirty="0"/>
          </a:p>
          <a:p>
            <a:pPr algn="just"/>
            <a:endParaRPr lang="tr-T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90" y="1446835"/>
            <a:ext cx="6164330" cy="349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89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Resim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61" y="1467043"/>
            <a:ext cx="6780539" cy="5267286"/>
          </a:xfrm>
          <a:prstGeom prst="rect">
            <a:avLst/>
          </a:prstGeom>
        </p:spPr>
      </p:pic>
      <p:sp>
        <p:nvSpPr>
          <p:cNvPr id="13" name="Başlık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Web Sitesi Ana Ekran Genel Tanıtım</a:t>
            </a:r>
            <a:endParaRPr lang="en-US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2468880" y="1869440"/>
            <a:ext cx="6339840" cy="894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Ok 13"/>
          <p:cNvSpPr/>
          <p:nvPr/>
        </p:nvSpPr>
        <p:spPr>
          <a:xfrm>
            <a:off x="8808720" y="2245360"/>
            <a:ext cx="1259840" cy="14224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27"/>
          <p:cNvSpPr/>
          <p:nvPr/>
        </p:nvSpPr>
        <p:spPr>
          <a:xfrm>
            <a:off x="2499360" y="3606800"/>
            <a:ext cx="6339840" cy="13447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varlatılmış Dikdörtgen 28"/>
          <p:cNvSpPr/>
          <p:nvPr/>
        </p:nvSpPr>
        <p:spPr>
          <a:xfrm>
            <a:off x="4917440" y="5405120"/>
            <a:ext cx="1361440" cy="11887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29"/>
          <p:cNvSpPr/>
          <p:nvPr/>
        </p:nvSpPr>
        <p:spPr>
          <a:xfrm>
            <a:off x="6522720" y="5378244"/>
            <a:ext cx="1351280" cy="6908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Sağ Ok 30"/>
          <p:cNvSpPr/>
          <p:nvPr/>
        </p:nvSpPr>
        <p:spPr>
          <a:xfrm>
            <a:off x="8920480" y="4185920"/>
            <a:ext cx="1148080" cy="130286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ağ Ok 31"/>
          <p:cNvSpPr/>
          <p:nvPr/>
        </p:nvSpPr>
        <p:spPr>
          <a:xfrm>
            <a:off x="7874000" y="5530644"/>
            <a:ext cx="2245360" cy="138636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Metin kutusu 32"/>
          <p:cNvSpPr txBox="1"/>
          <p:nvPr/>
        </p:nvSpPr>
        <p:spPr>
          <a:xfrm>
            <a:off x="10068560" y="2170286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Fotoğraf Galerileri</a:t>
            </a:r>
            <a:endParaRPr lang="tr-TR" sz="1300" b="1" i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10068560" y="4100686"/>
            <a:ext cx="195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Sıkça Sorulan Sorular</a:t>
            </a:r>
            <a:endParaRPr lang="tr-TR" sz="1300" b="1" i="1" dirty="0"/>
          </a:p>
        </p:txBody>
      </p:sp>
      <p:sp>
        <p:nvSpPr>
          <p:cNvPr id="35" name="Metin kutusu 34"/>
          <p:cNvSpPr txBox="1"/>
          <p:nvPr/>
        </p:nvSpPr>
        <p:spPr>
          <a:xfrm>
            <a:off x="10119360" y="5436877"/>
            <a:ext cx="17576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Alt Birimler</a:t>
            </a:r>
            <a:endParaRPr lang="tr-TR" sz="1300" b="1" i="1" dirty="0"/>
          </a:p>
        </p:txBody>
      </p:sp>
      <p:sp>
        <p:nvSpPr>
          <p:cNvPr id="36" name="Sağ Ok 35"/>
          <p:cNvSpPr/>
          <p:nvPr/>
        </p:nvSpPr>
        <p:spPr>
          <a:xfrm>
            <a:off x="6329680" y="6198467"/>
            <a:ext cx="3789680" cy="16453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/>
          <p:cNvSpPr txBox="1"/>
          <p:nvPr/>
        </p:nvSpPr>
        <p:spPr>
          <a:xfrm>
            <a:off x="10093960" y="6137782"/>
            <a:ext cx="18999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Alt Menüler</a:t>
            </a:r>
            <a:endParaRPr lang="tr-TR" sz="1300" b="1" i="1" dirty="0"/>
          </a:p>
        </p:txBody>
      </p:sp>
      <p:sp>
        <p:nvSpPr>
          <p:cNvPr id="39" name="Yuvarlatılmış Dikdörtgen 38"/>
          <p:cNvSpPr/>
          <p:nvPr/>
        </p:nvSpPr>
        <p:spPr>
          <a:xfrm>
            <a:off x="2743200" y="5425440"/>
            <a:ext cx="2123440" cy="1168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Sol Ok 39"/>
          <p:cNvSpPr/>
          <p:nvPr/>
        </p:nvSpPr>
        <p:spPr>
          <a:xfrm>
            <a:off x="1767840" y="5723008"/>
            <a:ext cx="975360" cy="124656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Metin kutusu 42"/>
          <p:cNvSpPr txBox="1"/>
          <p:nvPr/>
        </p:nvSpPr>
        <p:spPr>
          <a:xfrm>
            <a:off x="481970" y="5617321"/>
            <a:ext cx="12350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Birim İletişim </a:t>
            </a:r>
          </a:p>
          <a:p>
            <a:r>
              <a:rPr lang="tr-TR" sz="1300" b="1" i="1" dirty="0" smtClean="0"/>
              <a:t>Bilgileri</a:t>
            </a:r>
            <a:endParaRPr lang="tr-TR" sz="1300" b="1" i="1" dirty="0"/>
          </a:p>
        </p:txBody>
      </p:sp>
    </p:spTree>
    <p:extLst>
      <p:ext uri="{BB962C8B-B14F-4D97-AF65-F5344CB8AC3E}">
        <p14:creationId xmlns:p14="http://schemas.microsoft.com/office/powerpoint/2010/main" val="38515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Sıkça Sorulan Sorular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5885782" y="184236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Sayfada Nasıl Görünüyor?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47" y="2248832"/>
            <a:ext cx="2732386" cy="303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102" y="2351344"/>
            <a:ext cx="7318926" cy="304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7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SSS 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6532880" y="1788160"/>
            <a:ext cx="45527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b="1" dirty="0" err="1" smtClean="0"/>
              <a:t>Question</a:t>
            </a:r>
            <a:r>
              <a:rPr lang="tr-TR" b="1" dirty="0" smtClean="0"/>
              <a:t>: </a:t>
            </a:r>
            <a:r>
              <a:rPr lang="tr-TR" dirty="0" smtClean="0"/>
              <a:t>Soru eklemek için kullanılır.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b="1" dirty="0" err="1" smtClean="0"/>
              <a:t>Answer</a:t>
            </a:r>
            <a:r>
              <a:rPr lang="tr-TR" b="1" dirty="0" smtClean="0"/>
              <a:t> :</a:t>
            </a:r>
            <a:r>
              <a:rPr lang="tr-TR" dirty="0" smtClean="0"/>
              <a:t>Cevap eklemek için kullanılır.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English :</a:t>
            </a:r>
            <a:r>
              <a:rPr lang="tr-TR" altLang="tr-TR" dirty="0" smtClean="0">
                <a:latin typeface="Arial" panose="020B0604020202020204" pitchFamily="34" charset="0"/>
              </a:rPr>
              <a:t>İngilizce isim için kullanılır.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tr-TR" altLang="tr-TR" dirty="0"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err="1" smtClean="0">
                <a:latin typeface="Arial" panose="020B0604020202020204" pitchFamily="34" charset="0"/>
              </a:rPr>
              <a:t>Row</a:t>
            </a:r>
            <a:r>
              <a:rPr lang="tr-TR" altLang="tr-TR" b="1" dirty="0" smtClean="0">
                <a:latin typeface="Arial" panose="020B0604020202020204" pitchFamily="34" charset="0"/>
              </a:rPr>
              <a:t> </a:t>
            </a:r>
            <a:r>
              <a:rPr lang="tr-TR" altLang="tr-TR" b="1" dirty="0" err="1" smtClean="0">
                <a:latin typeface="Arial" panose="020B0604020202020204" pitchFamily="34" charset="0"/>
              </a:rPr>
              <a:t>Number</a:t>
            </a:r>
            <a:r>
              <a:rPr lang="tr-TR" altLang="tr-TR" b="1" dirty="0" smtClean="0">
                <a:latin typeface="Arial" panose="020B0604020202020204" pitchFamily="34" charset="0"/>
              </a:rPr>
              <a:t>: </a:t>
            </a:r>
            <a:r>
              <a:rPr lang="tr-TR" altLang="tr-TR" dirty="0" smtClean="0">
                <a:latin typeface="Arial" panose="020B0604020202020204" pitchFamily="34" charset="0"/>
              </a:rPr>
              <a:t>Sıralama için </a:t>
            </a:r>
            <a:r>
              <a:rPr lang="tr-TR" altLang="tr-TR" dirty="0" err="1" smtClean="0">
                <a:latin typeface="Arial" panose="020B0604020202020204" pitchFamily="34" charset="0"/>
              </a:rPr>
              <a:t>kullanlır</a:t>
            </a:r>
            <a:r>
              <a:rPr lang="tr-TR" altLang="tr-TR" dirty="0" smtClean="0">
                <a:latin typeface="Arial" panose="020B060402020202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tr-TR" altLang="tr-TR" dirty="0"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Is Home: </a:t>
            </a:r>
            <a:r>
              <a:rPr lang="tr-TR" altLang="tr-TR" dirty="0" smtClean="0">
                <a:latin typeface="Arial" panose="020B0604020202020204" pitchFamily="34" charset="0"/>
              </a:rPr>
              <a:t>Ana Sayfa Açılış ekranında görüntülenme tercihini belirlemek için kullanılır.</a:t>
            </a:r>
          </a:p>
          <a:p>
            <a:pPr lvl="0"/>
            <a:endParaRPr lang="tr-TR" altLang="tr-T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54" y="1600200"/>
            <a:ext cx="4614505" cy="36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Personel İşlemleri Akademik Unvan Tanımları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6" y="2310089"/>
            <a:ext cx="1719988" cy="312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81" y="2433536"/>
            <a:ext cx="3576906" cy="223959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0880" y="1924516"/>
            <a:ext cx="350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Akademik </a:t>
            </a:r>
            <a:r>
              <a:rPr lang="tr-TR" dirty="0" err="1" smtClean="0"/>
              <a:t>ünvanlar</a:t>
            </a:r>
            <a:r>
              <a:rPr lang="tr-TR" dirty="0" smtClean="0"/>
              <a:t> sistemde varsayılan olarak tanımlı olup eksik bir unvan olması durumunda bu sayfadan düzenlenebilir.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Sıra numarası Akademik Personel sayfasındaki sıralamalarında </a:t>
            </a:r>
            <a:r>
              <a:rPr lang="tr-TR" dirty="0" err="1" smtClean="0"/>
              <a:t>ünvan</a:t>
            </a:r>
            <a:r>
              <a:rPr lang="tr-TR" dirty="0" smtClean="0"/>
              <a:t> sıralaması olarak kullanılmakta olup protokol sırasında yanlışlık olursa buradaki değerler kontrol edilmelidir.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Komisyonlar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10880" y="1924516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Komisyon ekleme işlemleri buradan yapılır.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Personeli komisyona ekleme işlemleri Personel listeleri sayfasından yapılmaktadır.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15" y="2109182"/>
            <a:ext cx="1983985" cy="34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35" y="2378501"/>
            <a:ext cx="3864530" cy="21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İdari Görevler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10880" y="1924516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İdari Görev ekleme işlemleri buradan yapılır.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Personele idari görev ekleme işlemleri Personel listeleri sayfasından yapılmaktadır.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65" y="2176574"/>
            <a:ext cx="1758089" cy="300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347" y="2255636"/>
            <a:ext cx="3907854" cy="20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Akademik Personel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10880" y="1924516"/>
            <a:ext cx="350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Image :</a:t>
            </a:r>
            <a:r>
              <a:rPr lang="tr-TR" dirty="0" smtClean="0"/>
              <a:t>Fotoğraf ekleme alanı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/>
              <a:t>Academic</a:t>
            </a:r>
            <a:r>
              <a:rPr lang="tr-TR" b="1" dirty="0"/>
              <a:t> </a:t>
            </a:r>
            <a:r>
              <a:rPr lang="tr-TR" b="1" dirty="0" err="1"/>
              <a:t>Title</a:t>
            </a:r>
            <a:r>
              <a:rPr lang="tr-TR" b="1" dirty="0"/>
              <a:t> </a:t>
            </a:r>
            <a:r>
              <a:rPr lang="tr-TR" b="1" dirty="0" err="1"/>
              <a:t>Id</a:t>
            </a:r>
            <a:r>
              <a:rPr lang="tr-TR" b="1" dirty="0"/>
              <a:t> </a:t>
            </a:r>
            <a:r>
              <a:rPr lang="tr-TR" b="1" dirty="0" smtClean="0"/>
              <a:t>:</a:t>
            </a:r>
            <a:r>
              <a:rPr lang="tr-TR" dirty="0" smtClean="0"/>
              <a:t>Unvan eklenir.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err="1"/>
              <a:t>Organization</a:t>
            </a:r>
            <a:r>
              <a:rPr lang="tr-TR" b="1" dirty="0"/>
              <a:t> </a:t>
            </a:r>
            <a:r>
              <a:rPr lang="tr-TR" b="1" dirty="0" err="1"/>
              <a:t>Schema</a:t>
            </a:r>
            <a:r>
              <a:rPr lang="tr-TR" b="1" dirty="0"/>
              <a:t> </a:t>
            </a:r>
            <a:r>
              <a:rPr lang="tr-TR" b="1" dirty="0" err="1"/>
              <a:t>Parent</a:t>
            </a:r>
            <a:r>
              <a:rPr lang="tr-TR" b="1" dirty="0"/>
              <a:t> </a:t>
            </a:r>
            <a:r>
              <a:rPr lang="tr-TR" b="1" dirty="0" err="1" smtClean="0"/>
              <a:t>Id</a:t>
            </a:r>
            <a:r>
              <a:rPr lang="tr-TR" b="1" dirty="0" smtClean="0"/>
              <a:t>: </a:t>
            </a:r>
            <a:r>
              <a:rPr lang="tr-TR" dirty="0" smtClean="0"/>
              <a:t>Birim eklenir,</a:t>
            </a:r>
            <a:endParaRPr lang="tr-TR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altLang="tr-TR" b="1" dirty="0" err="1">
                <a:latin typeface="Arial" panose="020B0604020202020204" pitchFamily="34" charset="0"/>
              </a:rPr>
              <a:t>Organization</a:t>
            </a:r>
            <a:r>
              <a:rPr lang="tr-TR" altLang="tr-TR" b="1" dirty="0">
                <a:latin typeface="Arial" panose="020B0604020202020204" pitchFamily="34" charset="0"/>
              </a:rPr>
              <a:t> </a:t>
            </a:r>
            <a:r>
              <a:rPr lang="tr-TR" altLang="tr-TR" b="1" dirty="0" err="1">
                <a:latin typeface="Arial" panose="020B0604020202020204" pitchFamily="34" charset="0"/>
              </a:rPr>
              <a:t>Schema</a:t>
            </a:r>
            <a:r>
              <a:rPr lang="tr-TR" altLang="tr-TR" b="1" dirty="0">
                <a:latin typeface="Arial" panose="020B0604020202020204" pitchFamily="34" charset="0"/>
              </a:rPr>
              <a:t> </a:t>
            </a:r>
            <a:r>
              <a:rPr lang="tr-TR" altLang="tr-TR" b="1" dirty="0" err="1" smtClean="0">
                <a:latin typeface="Arial" panose="020B0604020202020204" pitchFamily="34" charset="0"/>
              </a:rPr>
              <a:t>Id</a:t>
            </a:r>
            <a:r>
              <a:rPr lang="tr-TR" altLang="tr-TR" b="1" dirty="0" smtClean="0">
                <a:latin typeface="Arial" panose="020B0604020202020204" pitchFamily="34" charset="0"/>
              </a:rPr>
              <a:t> : </a:t>
            </a:r>
            <a:r>
              <a:rPr lang="tr-TR" altLang="tr-TR" dirty="0" smtClean="0">
                <a:latin typeface="Arial" panose="020B0604020202020204" pitchFamily="34" charset="0"/>
              </a:rPr>
              <a:t>Alt Birimler </a:t>
            </a:r>
            <a:r>
              <a:rPr lang="tr-TR" altLang="tr-TR" dirty="0" err="1" smtClean="0">
                <a:latin typeface="Arial" panose="020B0604020202020204" pitchFamily="34" charset="0"/>
              </a:rPr>
              <a:t>eklenir.Bölüm</a:t>
            </a:r>
            <a:r>
              <a:rPr lang="tr-TR" altLang="tr-TR" dirty="0" smtClean="0">
                <a:latin typeface="Arial" panose="020B0604020202020204" pitchFamily="34" charset="0"/>
              </a:rPr>
              <a:t> gibi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Name:</a:t>
            </a:r>
            <a:r>
              <a:rPr lang="tr-TR" altLang="tr-TR" dirty="0" smtClean="0">
                <a:latin typeface="Arial" panose="020B0604020202020204" pitchFamily="34" charset="0"/>
              </a:rPr>
              <a:t> İsim </a:t>
            </a:r>
            <a:r>
              <a:rPr lang="tr-TR" altLang="tr-TR" dirty="0" err="1" smtClean="0">
                <a:latin typeface="Arial" panose="020B0604020202020204" pitchFamily="34" charset="0"/>
              </a:rPr>
              <a:t>Soyisim</a:t>
            </a:r>
            <a:r>
              <a:rPr lang="tr-TR" altLang="tr-TR" dirty="0" smtClean="0">
                <a:latin typeface="Arial" panose="020B0604020202020204" pitchFamily="34" charset="0"/>
              </a:rPr>
              <a:t> eklenir.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b="1" dirty="0" err="1" smtClean="0"/>
              <a:t>Avesis</a:t>
            </a:r>
            <a:r>
              <a:rPr lang="tr-TR" b="1" dirty="0" smtClean="0"/>
              <a:t> Link: </a:t>
            </a:r>
            <a:r>
              <a:rPr lang="tr-TR" dirty="0" smtClean="0"/>
              <a:t>Akademik personel sayfasında </a:t>
            </a:r>
            <a:r>
              <a:rPr lang="tr-TR" dirty="0" err="1" smtClean="0"/>
              <a:t>Avesis</a:t>
            </a:r>
            <a:r>
              <a:rPr lang="tr-TR" dirty="0" smtClean="0"/>
              <a:t> link alanının eklenmesi önemlidir.</a:t>
            </a:r>
            <a:endParaRPr lang="tr-TR" altLang="tr-TR" dirty="0"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43" y="2248832"/>
            <a:ext cx="1828848" cy="304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59" y="2225091"/>
            <a:ext cx="3739341" cy="401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Akademik Personel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Sayfa Görünümü?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7616139" y="1743635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Ana Menüye Bağlama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4" y="2536220"/>
            <a:ext cx="6409467" cy="331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27" y="2467463"/>
            <a:ext cx="4371950" cy="344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4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Akademik Personel İdari Görev 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İdari Görev Ekleme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8814999" y="1808097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Butona tıklandıktan sonrası?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958654" y="4807697"/>
            <a:ext cx="10816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Akademik personel sayfasında resimde işaretli butona tıkladıktan sonra daha önce idari görev tanımlarında eklediğimiz idari görevler gelir burada gerekli seçimler yapılarak işlemler tamamlanır.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Bu alanda yapılan tanımlar akademik birimlerde yönetim kurulu sayfalarında görüntülenmektedir.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3" y="2109182"/>
            <a:ext cx="7847359" cy="218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999" y="2199676"/>
            <a:ext cx="3216813" cy="18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Akademik Personel </a:t>
            </a:r>
            <a:r>
              <a:rPr lang="tr-TR" dirty="0"/>
              <a:t>Komisyon Görevi </a:t>
            </a:r>
            <a:r>
              <a:rPr lang="tr-TR" dirty="0" smtClean="0"/>
              <a:t>Ekleme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Komisyon Görev Ekleme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8814999" y="1808097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Butona tıklandıktan sonrası?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72294" y="3719505"/>
            <a:ext cx="10816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Akademik personel sayfasında resimde işaretli butona tıkladıktan sonra daha önce komisyon tanımlarında eklediğimiz </a:t>
            </a:r>
            <a:r>
              <a:rPr lang="tr-TR" dirty="0" smtClean="0"/>
              <a:t>komisyonlar </a:t>
            </a:r>
            <a:r>
              <a:rPr lang="tr-TR" dirty="0" smtClean="0"/>
              <a:t>gelir burada gerekli seçimler yapılarak işlemler tamamlanır.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Bu alanda yapılan atamalar komisyon içerik tipli sayfalarda görüntülenmektedir.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4" y="2373661"/>
            <a:ext cx="7498196" cy="91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096" y="2224677"/>
            <a:ext cx="3491861" cy="106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9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Komisyonlar Sayfası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72529"/>
            <a:ext cx="7162987" cy="46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Metin kutusu 8"/>
          <p:cNvSpPr txBox="1"/>
          <p:nvPr/>
        </p:nvSpPr>
        <p:spPr>
          <a:xfrm>
            <a:off x="8554720" y="1672529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Komisyonların tamamı tek bir sayfada görüntülenecek şekilde sistem tasarlanmıştır.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2146" y="3491759"/>
            <a:ext cx="10071099" cy="1684150"/>
          </a:xfrm>
        </p:spPr>
        <p:txBody>
          <a:bodyPr rtlCol="0"/>
          <a:lstStyle/>
          <a:p>
            <a:pPr rtl="0"/>
            <a:r>
              <a:rPr lang="tr-TR" dirty="0" smtClean="0"/>
              <a:t>İÇERİK YÖNETİM İŞLEMLERİ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İdari Personel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10880" y="1924516"/>
            <a:ext cx="350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Image :</a:t>
            </a:r>
            <a:r>
              <a:rPr lang="tr-TR" dirty="0" smtClean="0"/>
              <a:t>Fotoğraf ekleme alanı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altLang="tr-TR" b="1" dirty="0" err="1" smtClean="0">
                <a:latin typeface="Arial" panose="020B0604020202020204" pitchFamily="34" charset="0"/>
              </a:rPr>
              <a:t>Organization</a:t>
            </a:r>
            <a:r>
              <a:rPr lang="tr-TR" altLang="tr-TR" b="1" dirty="0" smtClean="0">
                <a:latin typeface="Arial" panose="020B0604020202020204" pitchFamily="34" charset="0"/>
              </a:rPr>
              <a:t> </a:t>
            </a:r>
            <a:r>
              <a:rPr lang="tr-TR" altLang="tr-TR" b="1" dirty="0" err="1">
                <a:latin typeface="Arial" panose="020B0604020202020204" pitchFamily="34" charset="0"/>
              </a:rPr>
              <a:t>Schema</a:t>
            </a:r>
            <a:r>
              <a:rPr lang="tr-TR" altLang="tr-TR" b="1" dirty="0">
                <a:latin typeface="Arial" panose="020B0604020202020204" pitchFamily="34" charset="0"/>
              </a:rPr>
              <a:t> </a:t>
            </a:r>
            <a:r>
              <a:rPr lang="tr-TR" altLang="tr-TR" b="1" dirty="0" err="1" smtClean="0">
                <a:latin typeface="Arial" panose="020B0604020202020204" pitchFamily="34" charset="0"/>
              </a:rPr>
              <a:t>Id</a:t>
            </a:r>
            <a:r>
              <a:rPr lang="tr-TR" altLang="tr-TR" b="1" dirty="0" smtClean="0">
                <a:latin typeface="Arial" panose="020B0604020202020204" pitchFamily="34" charset="0"/>
              </a:rPr>
              <a:t> : </a:t>
            </a:r>
            <a:r>
              <a:rPr lang="tr-TR" altLang="tr-TR" dirty="0" smtClean="0">
                <a:latin typeface="Arial" panose="020B0604020202020204" pitchFamily="34" charset="0"/>
              </a:rPr>
              <a:t>Birimler eklenir.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altLang="tr-TR" dirty="0" smtClean="0">
              <a:latin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Name:</a:t>
            </a:r>
            <a:r>
              <a:rPr lang="tr-TR" altLang="tr-TR" dirty="0" smtClean="0">
                <a:latin typeface="Arial" panose="020B0604020202020204" pitchFamily="34" charset="0"/>
              </a:rPr>
              <a:t> Ad </a:t>
            </a:r>
            <a:r>
              <a:rPr lang="tr-TR" altLang="tr-TR" dirty="0" err="1" smtClean="0">
                <a:latin typeface="Arial" panose="020B0604020202020204" pitchFamily="34" charset="0"/>
              </a:rPr>
              <a:t>soyad</a:t>
            </a:r>
            <a:r>
              <a:rPr lang="tr-TR" altLang="tr-TR" dirty="0" smtClean="0">
                <a:latin typeface="Arial" panose="020B0604020202020204" pitchFamily="34" charset="0"/>
              </a:rPr>
              <a:t> eklenir.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altLang="tr-TR" dirty="0" smtClean="0">
              <a:latin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Görev: </a:t>
            </a:r>
            <a:r>
              <a:rPr lang="tr-TR" dirty="0" smtClean="0"/>
              <a:t>Personelin </a:t>
            </a:r>
            <a:r>
              <a:rPr lang="tr-TR" dirty="0" err="1" smtClean="0"/>
              <a:t>ünvanı</a:t>
            </a:r>
            <a:r>
              <a:rPr lang="tr-TR" dirty="0" smtClean="0"/>
              <a:t> girilir.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Yapı akademik personel ile benzer nitelikte olduğu için yeniden anlatılmamıştır.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41" y="2248832"/>
            <a:ext cx="1665558" cy="302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81" y="2115986"/>
            <a:ext cx="3714123" cy="361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8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/>
              <a:t>Kullanıcı Ekleme İşlemleri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270240" y="1739850"/>
            <a:ext cx="350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b="1" dirty="0" smtClean="0"/>
              <a:t>Image :</a:t>
            </a:r>
            <a:r>
              <a:rPr lang="tr-TR" dirty="0" smtClean="0"/>
              <a:t>Fotoğraf ekleme alanı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altLang="tr-TR" dirty="0" smtClean="0">
              <a:latin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altLang="tr-TR" b="1" dirty="0">
                <a:latin typeface="Arial" panose="020B0604020202020204" pitchFamily="34" charset="0"/>
              </a:rPr>
              <a:t>Ad </a:t>
            </a:r>
            <a:r>
              <a:rPr lang="tr-TR" altLang="tr-TR" b="1" dirty="0" err="1">
                <a:latin typeface="Arial" panose="020B0604020202020204" pitchFamily="34" charset="0"/>
              </a:rPr>
              <a:t>Soyad</a:t>
            </a:r>
            <a:r>
              <a:rPr lang="tr-TR" altLang="tr-TR" b="1" dirty="0">
                <a:latin typeface="Arial" panose="020B0604020202020204" pitchFamily="34" charset="0"/>
              </a:rPr>
              <a:t>:</a:t>
            </a:r>
            <a:r>
              <a:rPr lang="tr-TR" altLang="tr-TR" dirty="0" smtClean="0">
                <a:latin typeface="Arial" panose="020B0604020202020204" pitchFamily="34" charset="0"/>
              </a:rPr>
              <a:t> Ad </a:t>
            </a:r>
            <a:r>
              <a:rPr lang="tr-TR" altLang="tr-TR" dirty="0" err="1" smtClean="0">
                <a:latin typeface="Arial" panose="020B0604020202020204" pitchFamily="34" charset="0"/>
              </a:rPr>
              <a:t>soyad</a:t>
            </a:r>
            <a:r>
              <a:rPr lang="tr-TR" altLang="tr-TR" dirty="0" smtClean="0">
                <a:latin typeface="Arial" panose="020B0604020202020204" pitchFamily="34" charset="0"/>
              </a:rPr>
              <a:t> eklenir.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altLang="tr-TR" dirty="0" smtClean="0">
              <a:latin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tr-TR" b="1" dirty="0" err="1"/>
              <a:t>Email</a:t>
            </a:r>
            <a:r>
              <a:rPr lang="tr-TR" b="1" dirty="0"/>
              <a:t> : </a:t>
            </a:r>
            <a:r>
              <a:rPr lang="tr-TR" dirty="0" smtClean="0"/>
              <a:t>Personelin epostası kullanıcı adı olarak girilir.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altLang="tr-TR" b="1" dirty="0">
                <a:latin typeface="Arial" panose="020B0604020202020204" pitchFamily="34" charset="0"/>
              </a:rPr>
              <a:t>Telefon </a:t>
            </a:r>
            <a:r>
              <a:rPr lang="tr-TR" altLang="tr-TR" b="1" dirty="0" smtClean="0">
                <a:latin typeface="Arial" panose="020B0604020202020204" pitchFamily="34" charset="0"/>
              </a:rPr>
              <a:t>Numarası </a:t>
            </a:r>
            <a:r>
              <a:rPr lang="tr-TR" altLang="tr-TR" b="1" dirty="0">
                <a:latin typeface="Arial" panose="020B0604020202020204" pitchFamily="34" charset="0"/>
              </a:rPr>
              <a:t>: </a:t>
            </a:r>
            <a:r>
              <a:rPr lang="tr-TR" altLang="tr-TR" dirty="0" smtClean="0">
                <a:latin typeface="Arial" panose="020B0604020202020204" pitchFamily="34" charset="0"/>
              </a:rPr>
              <a:t>Cep Telefonu numarası girilir.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altLang="tr-TR" dirty="0"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altLang="tr-TR" b="1" dirty="0" smtClean="0">
                <a:latin typeface="Arial" panose="020B0604020202020204" pitchFamily="34" charset="0"/>
              </a:rPr>
              <a:t>Roller: </a:t>
            </a:r>
            <a:r>
              <a:rPr lang="tr-TR" altLang="tr-TR" dirty="0">
                <a:latin typeface="Arial" panose="020B0604020202020204" pitchFamily="34" charset="0"/>
              </a:rPr>
              <a:t>Sistemdeki rolü tanımlanır</a:t>
            </a:r>
            <a:r>
              <a:rPr lang="tr-TR" altLang="tr-TR" dirty="0" smtClean="0"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>
                <a:latin typeface="Arial" panose="020B0604020202020204" pitchFamily="34" charset="0"/>
              </a:rPr>
              <a:t>Yeni oluşturulan kullanıcılar listeye eklendikten sonra </a:t>
            </a:r>
            <a:endParaRPr lang="tr-T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Butona tıklanarak şifresi </a:t>
            </a:r>
            <a:r>
              <a:rPr lang="tr-TR" dirty="0" err="1" smtClean="0"/>
              <a:t>sms</a:t>
            </a:r>
            <a:r>
              <a:rPr lang="tr-TR" dirty="0" smtClean="0"/>
              <a:t> olarak gönderilir.</a:t>
            </a:r>
            <a:endParaRPr lang="tr-T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4" y="2334048"/>
            <a:ext cx="2389477" cy="229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33" y="2255636"/>
            <a:ext cx="3559722" cy="295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449" y="5599245"/>
            <a:ext cx="255821" cy="2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Sayfa Ayarları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Ana ekranda nasıl görürüm?</a:t>
            </a:r>
            <a:endParaRPr lang="tr-T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4" y="2381040"/>
            <a:ext cx="2510336" cy="237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334" y="2255636"/>
            <a:ext cx="2732386" cy="219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728" y="2247723"/>
            <a:ext cx="2873904" cy="63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7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Sayfa Ayarları Ekleme İşlemleri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6532880" y="1513840"/>
            <a:ext cx="45527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Image </a:t>
            </a:r>
            <a:r>
              <a:rPr lang="tr-TR" dirty="0" smtClean="0"/>
              <a:t>:Birim logo resminin eklendiği alandır.</a:t>
            </a:r>
          </a:p>
          <a:p>
            <a:endParaRPr lang="tr-TR" dirty="0"/>
          </a:p>
          <a:p>
            <a:r>
              <a:rPr lang="tr-TR" dirty="0"/>
              <a:t>Language </a:t>
            </a:r>
            <a:r>
              <a:rPr lang="tr-TR" dirty="0" err="1" smtClean="0"/>
              <a:t>Id</a:t>
            </a:r>
            <a:r>
              <a:rPr lang="tr-TR" dirty="0" smtClean="0"/>
              <a:t>: Birim web sayfası dillerinin eklendiği alandır.</a:t>
            </a:r>
          </a:p>
          <a:p>
            <a:endParaRPr lang="tr-TR" dirty="0"/>
          </a:p>
          <a:p>
            <a:r>
              <a:rPr lang="tr-TR" dirty="0" err="1"/>
              <a:t>Page</a:t>
            </a:r>
            <a:r>
              <a:rPr lang="tr-TR" dirty="0"/>
              <a:t> </a:t>
            </a:r>
            <a:r>
              <a:rPr lang="tr-TR" dirty="0" err="1"/>
              <a:t>Title</a:t>
            </a:r>
            <a:r>
              <a:rPr lang="tr-TR" dirty="0"/>
              <a:t> </a:t>
            </a:r>
            <a:r>
              <a:rPr lang="tr-TR" dirty="0" smtClean="0"/>
              <a:t>: Birim Adı girilir.</a:t>
            </a:r>
          </a:p>
          <a:p>
            <a:endParaRPr lang="tr-TR" dirty="0"/>
          </a:p>
          <a:p>
            <a:pPr algn="just"/>
            <a:r>
              <a:rPr lang="tr-TR" dirty="0" err="1"/>
              <a:t>Page</a:t>
            </a:r>
            <a:r>
              <a:rPr lang="tr-TR" dirty="0"/>
              <a:t> </a:t>
            </a:r>
            <a:r>
              <a:rPr lang="tr-TR" dirty="0" err="1" smtClean="0"/>
              <a:t>Description</a:t>
            </a:r>
            <a:r>
              <a:rPr lang="tr-TR" dirty="0" smtClean="0"/>
              <a:t> :Sayfa hakkında tanıtım bilgilerinin yer aldığı alandır. Birim hakkında genel bilgilerden oluşan bir paragraf tanımlanabilir.</a:t>
            </a:r>
          </a:p>
          <a:p>
            <a:endParaRPr lang="tr-TR" dirty="0"/>
          </a:p>
          <a:p>
            <a:pPr algn="just"/>
            <a:r>
              <a:rPr lang="tr-TR" dirty="0" err="1"/>
              <a:t>Page</a:t>
            </a:r>
            <a:r>
              <a:rPr lang="tr-TR" dirty="0"/>
              <a:t> </a:t>
            </a:r>
            <a:r>
              <a:rPr lang="tr-TR" dirty="0" err="1" smtClean="0"/>
              <a:t>Keyword</a:t>
            </a:r>
            <a:r>
              <a:rPr lang="tr-TR" dirty="0" smtClean="0"/>
              <a:t>: :Birimin Google </a:t>
            </a:r>
            <a:r>
              <a:rPr lang="tr-TR" dirty="0" err="1" smtClean="0"/>
              <a:t>indexlerinde</a:t>
            </a:r>
            <a:r>
              <a:rPr lang="tr-TR" dirty="0" smtClean="0"/>
              <a:t> bulunabilmesi için anahtar kelimeleri ifade eder. Burada doğru bilgi girilmemesi aramalarda bulunamama gibi sonuçlara sebep olur.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13840"/>
            <a:ext cx="4789840" cy="438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2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Sosyal Medya Ayarları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56281" y="1743252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Ana ekranda nasıl görürüm?</a:t>
            </a:r>
            <a:endParaRPr lang="tr-T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14" y="2380825"/>
            <a:ext cx="2100998" cy="194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81" y="2237708"/>
            <a:ext cx="2824917" cy="876323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7691750" y="175093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716" y="2190320"/>
            <a:ext cx="3205927" cy="232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Metin kutusu 12"/>
          <p:cNvSpPr txBox="1"/>
          <p:nvPr/>
        </p:nvSpPr>
        <p:spPr>
          <a:xfrm>
            <a:off x="1330960" y="4877598"/>
            <a:ext cx="930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Name: </a:t>
            </a:r>
            <a:r>
              <a:rPr lang="tr-TR" dirty="0" smtClean="0"/>
              <a:t>Eklenecek sosyal medya ismi girilir.(Facebook vb.)</a:t>
            </a:r>
          </a:p>
          <a:p>
            <a:endParaRPr lang="tr-TR" dirty="0" smtClean="0"/>
          </a:p>
          <a:p>
            <a:r>
              <a:rPr lang="tr-TR" b="1" dirty="0" err="1"/>
              <a:t>Icon</a:t>
            </a:r>
            <a:r>
              <a:rPr lang="tr-TR" b="1" dirty="0"/>
              <a:t>: </a:t>
            </a:r>
            <a:r>
              <a:rPr lang="tr-TR" dirty="0" smtClean="0"/>
              <a:t>fa-</a:t>
            </a:r>
            <a:r>
              <a:rPr lang="tr-TR" dirty="0" err="1" smtClean="0"/>
              <a:t>facebook</a:t>
            </a:r>
            <a:r>
              <a:rPr lang="tr-TR" dirty="0" smtClean="0"/>
              <a:t> yada fa-</a:t>
            </a:r>
            <a:r>
              <a:rPr lang="tr-TR" dirty="0" err="1" smtClean="0"/>
              <a:t>instagram</a:t>
            </a:r>
            <a:r>
              <a:rPr lang="tr-TR" dirty="0" smtClean="0"/>
              <a:t> gibi</a:t>
            </a:r>
          </a:p>
          <a:p>
            <a:endParaRPr lang="tr-TR" dirty="0" smtClean="0"/>
          </a:p>
          <a:p>
            <a:r>
              <a:rPr lang="tr-TR" b="1" dirty="0" err="1"/>
              <a:t>Url</a:t>
            </a:r>
            <a:r>
              <a:rPr lang="tr-TR" b="1" dirty="0"/>
              <a:t> :</a:t>
            </a:r>
            <a:r>
              <a:rPr lang="tr-TR" dirty="0" smtClean="0"/>
              <a:t> Sosyal medya adresi buraya girilir.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dirty="0" smtClean="0"/>
              <a:t>Arama Motoru Ayarları</a:t>
            </a:r>
            <a:endParaRPr lang="en-US" dirty="0"/>
          </a:p>
        </p:txBody>
      </p:sp>
      <p:sp>
        <p:nvSpPr>
          <p:cNvPr id="3" name="İçerik Yer Tutucusu 13"/>
          <p:cNvSpPr txBox="1">
            <a:spLocks/>
          </p:cNvSpPr>
          <p:nvPr/>
        </p:nvSpPr>
        <p:spPr>
          <a:xfrm>
            <a:off x="1104900" y="1600200"/>
            <a:ext cx="5925820" cy="4572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872294" y="173985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Nerden Erişebilirim?</a:t>
            </a:r>
            <a:endParaRPr lang="tr-T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145280" y="1711860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Nasıl Eklerim?</a:t>
            </a:r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7823200" y="2081192"/>
            <a:ext cx="317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Google Site </a:t>
            </a:r>
            <a:r>
              <a:rPr lang="tr-TR" b="1" dirty="0" err="1" smtClean="0"/>
              <a:t>Code</a:t>
            </a:r>
            <a:r>
              <a:rPr lang="tr-TR" b="1" dirty="0" smtClean="0"/>
              <a:t> : </a:t>
            </a:r>
            <a:r>
              <a:rPr lang="tr-TR" dirty="0" smtClean="0"/>
              <a:t>Bilgi İşlem Daire Başkanlığı </a:t>
            </a:r>
            <a:r>
              <a:rPr lang="tr-TR" dirty="0" err="1" smtClean="0"/>
              <a:t>tarfından</a:t>
            </a:r>
            <a:r>
              <a:rPr lang="tr-TR" dirty="0" smtClean="0"/>
              <a:t> eklenmiştir. Sayfa istatistikleri için kullanılır.</a:t>
            </a:r>
          </a:p>
          <a:p>
            <a:endParaRPr lang="tr-TR" dirty="0" smtClean="0"/>
          </a:p>
          <a:p>
            <a:pPr algn="just"/>
            <a:r>
              <a:rPr lang="tr-TR" b="1" dirty="0"/>
              <a:t>Google </a:t>
            </a:r>
            <a:r>
              <a:rPr lang="tr-TR" b="1" dirty="0" err="1"/>
              <a:t>Analytics</a:t>
            </a:r>
            <a:r>
              <a:rPr lang="tr-TR" b="1" dirty="0"/>
              <a:t>: </a:t>
            </a:r>
            <a:r>
              <a:rPr lang="tr-TR" dirty="0"/>
              <a:t>Bilgi İşlem Daire Başkanlığı </a:t>
            </a:r>
            <a:r>
              <a:rPr lang="tr-TR" dirty="0" smtClean="0"/>
              <a:t>tarafından </a:t>
            </a:r>
            <a:r>
              <a:rPr lang="tr-TR" dirty="0"/>
              <a:t>eklenmiştir. Google </a:t>
            </a:r>
            <a:r>
              <a:rPr lang="tr-TR" dirty="0" err="1"/>
              <a:t>Analytics</a:t>
            </a:r>
            <a:r>
              <a:rPr lang="tr-TR" dirty="0"/>
              <a:t> </a:t>
            </a:r>
            <a:r>
              <a:rPr lang="tr-TR" dirty="0" smtClean="0"/>
              <a:t>işlemlerinde kullanılır.</a:t>
            </a:r>
          </a:p>
          <a:p>
            <a:endParaRPr lang="tr-TR" dirty="0" smtClean="0"/>
          </a:p>
          <a:p>
            <a:pPr algn="just"/>
            <a:r>
              <a:rPr lang="tr-TR" b="1" dirty="0" err="1"/>
              <a:t>Map</a:t>
            </a:r>
            <a:r>
              <a:rPr lang="tr-TR" b="1" dirty="0"/>
              <a:t> :</a:t>
            </a:r>
            <a:r>
              <a:rPr lang="tr-TR" dirty="0" smtClean="0"/>
              <a:t> Bilgi İşlem Daire Başkanlığı tarafından eklenir. Harita işlemleri için kullanılır.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4" y="2190319"/>
            <a:ext cx="2317946" cy="233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62" y="2081192"/>
            <a:ext cx="3189598" cy="389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2146" y="3491759"/>
            <a:ext cx="10071099" cy="1684150"/>
          </a:xfrm>
        </p:spPr>
        <p:txBody>
          <a:bodyPr rtlCol="0"/>
          <a:lstStyle/>
          <a:p>
            <a:pPr rtl="0"/>
            <a:r>
              <a:rPr lang="tr-TR" dirty="0" smtClean="0"/>
              <a:t>ÖNEMLİ DETAYLAR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9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İçerik Ekleme İşlemleri (Kısa İçerikler)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algn="just" rtl="0"/>
            <a:r>
              <a:rPr lang="tr" dirty="0" smtClean="0"/>
              <a:t>Sayfa içeriklerinin çok kısa eklenmesi hem görsel sorunlara sebep olmakta hem de resmi bir içerik olmama gibi sorunlara sebep olmakta ve google indexlerinde geriye çekmektedir.</a:t>
            </a:r>
            <a:endParaRPr lang="tr" dirty="0"/>
          </a:p>
          <a:p>
            <a:pPr algn="just" rtl="0"/>
            <a:r>
              <a:rPr lang="tr" dirty="0" smtClean="0"/>
              <a:t>Pek çok alt sayfada tek cümle sayfa içeriği eklendiği, sadece dosya adının eklendiği durumlar görüntülenmiştir.</a:t>
            </a:r>
            <a:endParaRPr lang="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3" y="1377929"/>
            <a:ext cx="2896529" cy="2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İçerik Ekleme İşlemleri (Resim Ekleme)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5651500" cy="4571999"/>
          </a:xfrm>
        </p:spPr>
        <p:txBody>
          <a:bodyPr rtlCol="0"/>
          <a:lstStyle/>
          <a:p>
            <a:pPr algn="just" rtl="0"/>
            <a:r>
              <a:rPr lang="tr" dirty="0" smtClean="0"/>
              <a:t>Sayfa içeriğine resim yada bağlantı eklemeye sistem izin vermekte ancak bununla ilgili ayrı bir galeri modülü kullanılabilmektedir.</a:t>
            </a:r>
            <a:endParaRPr lang="tr" dirty="0"/>
          </a:p>
          <a:p>
            <a:pPr algn="just" rtl="0"/>
            <a:r>
              <a:rPr lang="tr" dirty="0" smtClean="0"/>
              <a:t>Bazı içeriklerde resmin tam boyutlu olarak sayfaya eklendiği bununda görselliği bozduğu tespit edilmiştir.</a:t>
            </a:r>
          </a:p>
          <a:p>
            <a:pPr algn="just"/>
            <a:r>
              <a:rPr lang="tr" dirty="0" smtClean="0"/>
              <a:t>Sayfaya eklenecek resimler ya küçültülerek uygun boyutta eklenmeli ya da galeri modülüne eklenerek sayfanın görselliği düzeltilmelidir.</a:t>
            </a:r>
            <a:endParaRPr lang="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3" y="1377929"/>
            <a:ext cx="2896529" cy="2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İçerik Ekleme İşlemleri (Slider)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5651500" cy="4571999"/>
          </a:xfrm>
        </p:spPr>
        <p:txBody>
          <a:bodyPr rtlCol="0"/>
          <a:lstStyle/>
          <a:p>
            <a:pPr algn="just" rtl="0"/>
            <a:r>
              <a:rPr lang="tr" dirty="0" smtClean="0"/>
              <a:t>Slider eklemelerinde ilgili fotoğrafların slider için kullanımı değerlendirilmeli uygun olmayan resimler bu amaçla kullanılmamalıdır.</a:t>
            </a:r>
            <a:endParaRPr lang="tr" dirty="0"/>
          </a:p>
          <a:p>
            <a:pPr algn="just" rtl="0"/>
            <a:r>
              <a:rPr lang="tr" dirty="0" smtClean="0"/>
              <a:t>Özellikle kişilerin bulunduğu resimler sayfa boyutlarına uygun değilse estetik açıdan büyük sorunlara sebep olmaktadır.</a:t>
            </a:r>
            <a:endParaRPr lang="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3" y="1377929"/>
            <a:ext cx="2896529" cy="2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err="1" smtClean="0"/>
              <a:t>Admin</a:t>
            </a:r>
            <a:r>
              <a:rPr lang="tr-TR" dirty="0" smtClean="0"/>
              <a:t> Paneli</a:t>
            </a:r>
            <a:endParaRPr lang="en-US" dirty="0"/>
          </a:p>
        </p:txBody>
      </p:sp>
      <p:sp>
        <p:nvSpPr>
          <p:cNvPr id="4" name="İçerik Yer Tutucusu 13"/>
          <p:cNvSpPr txBox="1">
            <a:spLocks/>
          </p:cNvSpPr>
          <p:nvPr/>
        </p:nvSpPr>
        <p:spPr>
          <a:xfrm>
            <a:off x="962660" y="1406264"/>
            <a:ext cx="5651500" cy="481165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" dirty="0" smtClean="0"/>
              <a:t>Web sayfasının yönetim işlemlerinin yapıldığı sitedir.</a:t>
            </a:r>
          </a:p>
          <a:p>
            <a:pPr algn="just"/>
            <a:r>
              <a:rPr lang="tr" dirty="0" smtClean="0"/>
              <a:t>Kullanıcı Adı ve şifre sayfa ilk açılışından sonra birimimiz tarafından verilektedir. </a:t>
            </a:r>
          </a:p>
          <a:p>
            <a:pPr algn="just"/>
            <a:r>
              <a:rPr lang="tr" dirty="0" smtClean="0"/>
              <a:t>Yeni kullanıcı ekleme ya da silme işlemleri birim yetkilileri tarafından yapılabilmektedir.</a:t>
            </a:r>
          </a:p>
          <a:p>
            <a:pPr algn="just"/>
            <a:r>
              <a:rPr lang="tr" dirty="0" smtClean="0"/>
              <a:t>Yönetim sayfaları güvenlik sebebiyle her siteye özgü ayrı olarak tanımlanmıştır.</a:t>
            </a:r>
          </a:p>
          <a:p>
            <a:pPr algn="just"/>
            <a:r>
              <a:rPr lang="tr" dirty="0" smtClean="0"/>
              <a:t>Kullanıcılar yönetim sayfasına erişebilmek için kendi sayfalarının sonuna «</a:t>
            </a:r>
            <a:r>
              <a:rPr lang="tr" dirty="0" smtClean="0">
                <a:solidFill>
                  <a:srgbClr val="FF0000"/>
                </a:solidFill>
              </a:rPr>
              <a:t>admin</a:t>
            </a:r>
            <a:r>
              <a:rPr lang="tr" dirty="0" smtClean="0"/>
              <a:t>» ifadesini eklemeleri yeterlidir.</a:t>
            </a:r>
          </a:p>
          <a:p>
            <a:pPr algn="just"/>
            <a:r>
              <a:rPr lang="tr" dirty="0" smtClean="0"/>
              <a:t>Örnek: https://bidb.kayseri.edu.tr</a:t>
            </a:r>
            <a:r>
              <a:rPr lang="tr" dirty="0" smtClean="0">
                <a:solidFill>
                  <a:srgbClr val="FF0000"/>
                </a:solidFill>
              </a:rPr>
              <a:t>/admin</a:t>
            </a:r>
          </a:p>
          <a:p>
            <a:pPr marL="0" indent="0" algn="just">
              <a:buNone/>
            </a:pPr>
            <a:endParaRPr lang="tr" dirty="0" smtClean="0"/>
          </a:p>
          <a:p>
            <a:pPr algn="just"/>
            <a:endParaRPr lang="tr" dirty="0" smtClean="0"/>
          </a:p>
          <a:p>
            <a:pPr algn="just"/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17" y="1492022"/>
            <a:ext cx="4068495" cy="442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İçerik Ekleme İşlemleri (Ana Menü İşlemleri)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5651500" cy="4571999"/>
          </a:xfrm>
        </p:spPr>
        <p:txBody>
          <a:bodyPr rtlCol="0"/>
          <a:lstStyle/>
          <a:p>
            <a:pPr algn="just" rtl="0"/>
            <a:r>
              <a:rPr lang="tr" dirty="0" smtClean="0"/>
              <a:t>Site açılış ekranlarında pek çok menü yapısı bulunmakta olup uygun planlama yapıldığında menüler yeterli olmaktadır.</a:t>
            </a:r>
            <a:endParaRPr lang="tr" dirty="0"/>
          </a:p>
          <a:p>
            <a:pPr algn="just" rtl="0"/>
            <a:r>
              <a:rPr lang="tr" dirty="0" smtClean="0"/>
              <a:t>Bazı sayfalarda çok fazla ana menü kullanılması sebebiyle menüler birim logosunun üzerine gelmektedir.</a:t>
            </a:r>
          </a:p>
          <a:p>
            <a:pPr algn="just" rtl="0"/>
            <a:r>
              <a:rPr lang="tr" dirty="0" smtClean="0"/>
              <a:t>Bu durum sayfa da görsellik olarak büyük sorunlara sebep olmaktadır.</a:t>
            </a:r>
            <a:endParaRPr lang="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3" y="1377929"/>
            <a:ext cx="2896529" cy="2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İçerik Ekleme İşlemleri (Genel Notlar)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5651500" cy="4571999"/>
          </a:xfrm>
        </p:spPr>
        <p:txBody>
          <a:bodyPr rtlCol="0"/>
          <a:lstStyle/>
          <a:p>
            <a:pPr algn="just" rtl="0"/>
            <a:r>
              <a:rPr lang="tr" dirty="0" smtClean="0"/>
              <a:t>Web siteleri birimlerin kurumsal imajını etkileyen en önemli unsurlardır.</a:t>
            </a:r>
            <a:endParaRPr lang="tr" dirty="0"/>
          </a:p>
          <a:p>
            <a:pPr algn="just" rtl="0"/>
            <a:r>
              <a:rPr lang="tr" dirty="0" smtClean="0"/>
              <a:t>Web sayfalarında düzenlemeler yaparken bu sayfanın imajınızı temsil ettiğini unutmadan en doğru şekilde işlemler yapmanız önemlidir.</a:t>
            </a:r>
          </a:p>
          <a:p>
            <a:pPr algn="just" rtl="0"/>
            <a:r>
              <a:rPr lang="tr" dirty="0" smtClean="0"/>
              <a:t>Sorun yaşadığınızda web destek personellerinden yardım alabilirsiniz.</a:t>
            </a:r>
            <a:endParaRPr lang="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3" y="1377929"/>
            <a:ext cx="2896529" cy="2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2146" y="3491759"/>
            <a:ext cx="10071099" cy="1684150"/>
          </a:xfrm>
        </p:spPr>
        <p:txBody>
          <a:bodyPr rtlCol="0"/>
          <a:lstStyle/>
          <a:p>
            <a:pPr rtl="0"/>
            <a:r>
              <a:rPr lang="tr-TR" dirty="0" smtClean="0"/>
              <a:t>SIKÇA SORULAN SORULAR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Video Ekleme İşlemleri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3957551" cy="4572000"/>
          </a:xfrm>
        </p:spPr>
        <p:txBody>
          <a:bodyPr rtlCol="0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" dirty="0" smtClean="0"/>
              <a:t>Video ekleme işlemlerinde «</a:t>
            </a:r>
            <a:r>
              <a:rPr lang="en-US" dirty="0" smtClean="0"/>
              <a:t>YouTube</a:t>
            </a:r>
            <a:r>
              <a:rPr lang="en-US" dirty="0"/>
              <a:t>, Vimeo, Vine, Instagram, </a:t>
            </a:r>
            <a:r>
              <a:rPr lang="en-US" dirty="0" err="1"/>
              <a:t>DailyMotion</a:t>
            </a:r>
            <a:r>
              <a:rPr lang="en-US" dirty="0"/>
              <a:t> </a:t>
            </a:r>
            <a:r>
              <a:rPr lang="tr-TR" dirty="0" smtClean="0"/>
              <a:t>yada</a:t>
            </a:r>
            <a:r>
              <a:rPr lang="en-US" dirty="0" smtClean="0"/>
              <a:t> </a:t>
            </a:r>
            <a:r>
              <a:rPr lang="en-US" dirty="0" err="1" smtClean="0"/>
              <a:t>Youku</a:t>
            </a:r>
            <a:r>
              <a:rPr lang="tr-TR" dirty="0" smtClean="0"/>
              <a:t>» gibi sitelere yükleme yapmanız gerekmektedir.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Linki video ekleme butonunda ilgili alana ekledikten sonra sayfanızda görünmektedir.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Üniversitemiz kaynakları kısıtlıdır. Bu sebeple ancak bu platformlara eklenen videolar eklenebilmektedir.</a:t>
            </a:r>
            <a:endParaRPr lang="en-US" dirty="0"/>
          </a:p>
        </p:txBody>
      </p:sp>
      <p:pic>
        <p:nvPicPr>
          <p:cNvPr id="5" name="Resim Yer Tutucusu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>
            <a:fillRect/>
          </a:stretch>
        </p:blipFill>
        <p:spPr>
          <a:xfrm>
            <a:off x="6618942" y="1600200"/>
            <a:ext cx="3963988" cy="4572000"/>
          </a:xfr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Youtube Video Ekleme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04901" y="1600200"/>
            <a:ext cx="3458786" cy="4572000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tr-TR" dirty="0"/>
          </a:p>
        </p:txBody>
      </p:sp>
      <p:pic>
        <p:nvPicPr>
          <p:cNvPr id="13" name="Resim Yer Tutucusu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r="10436"/>
          <a:stretch>
            <a:fillRect/>
          </a:stretch>
        </p:blipFill>
        <p:spPr>
          <a:xfrm>
            <a:off x="754680" y="3057987"/>
            <a:ext cx="4614257" cy="3280467"/>
          </a:xfrm>
        </p:spPr>
      </p:pic>
      <p:sp>
        <p:nvSpPr>
          <p:cNvPr id="14" name="Metin Yer Tutucusu 3"/>
          <p:cNvSpPr txBox="1">
            <a:spLocks/>
          </p:cNvSpPr>
          <p:nvPr/>
        </p:nvSpPr>
        <p:spPr>
          <a:xfrm>
            <a:off x="946954" y="1465664"/>
            <a:ext cx="4065619" cy="15923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dirty="0" smtClean="0"/>
              <a:t>Youtube da ilgili video ya gelip farenin sağ butonuna bastıktan sonra fotoğrafta işaret edilen «Yerleştirme kodunu kopyala» ya tıklanır. Ve sitemizdeki ilgili alana kopyaladığımız yerleştirme kodu yapıştırılarak video eklemesi yapılabilir.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15" y="1407473"/>
            <a:ext cx="4216932" cy="49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 dirty="0" smtClean="0"/>
              <a:t>Kullanıcı Ekleme İşlemleri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04900" y="1600199"/>
            <a:ext cx="6139180" cy="3317839"/>
          </a:xfrm>
        </p:spPr>
        <p:txBody>
          <a:bodyPr rtlCol="0"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Bilgi İşlem olarak web sayfası açıldığında yetkilendirmeler yapılmakta olup sonraki süreçte kullanıcı tanımlamaları birim yetkilileriniz tarafından yapılmalıdır.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Zorunlu durumlarda Yardım Sisteminden talep açarak işlem yapılmasını talep edebilirsiniz.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tr-TR" dirty="0" smtClean="0"/>
              <a:t>Birim yetkililerinin düzenlenmesi aşamasında bizden destek almaya devam etmek istiyorsanız BİDB yetkililerini silmeyiniz. Aksi halde sisteminize müdahale edilemeyecektir.</a:t>
            </a:r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018" y="1600200"/>
            <a:ext cx="3307102" cy="33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tr-TR" dirty="0" smtClean="0"/>
              <a:t>TEŞEKKÜRLER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err="1" smtClean="0"/>
              <a:t>Admin</a:t>
            </a:r>
            <a:r>
              <a:rPr lang="tr-TR" dirty="0" smtClean="0"/>
              <a:t> Paneli </a:t>
            </a:r>
            <a:r>
              <a:rPr lang="tr-TR" dirty="0" err="1" smtClean="0"/>
              <a:t>Anasayfa</a:t>
            </a:r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80" y="1437322"/>
            <a:ext cx="8117119" cy="4567982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2143760" y="1503680"/>
            <a:ext cx="3312160" cy="497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2407920" y="2296160"/>
            <a:ext cx="3434080" cy="497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6756400" y="2275840"/>
            <a:ext cx="2804160" cy="497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1493520" y="1483360"/>
            <a:ext cx="497840" cy="43797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8981440" y="1442720"/>
            <a:ext cx="746399" cy="497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>
            <a:off x="9727839" y="1574800"/>
            <a:ext cx="452481" cy="7112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>
            <a:off x="9626239" y="2448560"/>
            <a:ext cx="554081" cy="7112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ol Ok 13"/>
          <p:cNvSpPr/>
          <p:nvPr/>
        </p:nvSpPr>
        <p:spPr>
          <a:xfrm>
            <a:off x="1270000" y="3779520"/>
            <a:ext cx="259440" cy="13208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ol Ok 14"/>
          <p:cNvSpPr/>
          <p:nvPr/>
        </p:nvSpPr>
        <p:spPr>
          <a:xfrm>
            <a:off x="1178558" y="2672080"/>
            <a:ext cx="1229362" cy="1219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ol Ok 15"/>
          <p:cNvSpPr/>
          <p:nvPr/>
        </p:nvSpPr>
        <p:spPr>
          <a:xfrm>
            <a:off x="1178558" y="1717040"/>
            <a:ext cx="934722" cy="12668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10281920" y="1503680"/>
            <a:ext cx="147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Bildirimler ve Kullanıcı Profili</a:t>
            </a:r>
            <a:endParaRPr lang="tr-TR" sz="1300" b="1" i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10174879" y="2352850"/>
            <a:ext cx="147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Olay Kayıtları</a:t>
            </a:r>
            <a:endParaRPr lang="tr-TR" sz="1300" b="1" i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264157" y="1600200"/>
            <a:ext cx="11613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Sistemsel İşlemler Menüleri</a:t>
            </a:r>
            <a:endParaRPr lang="tr-TR" sz="1300" b="1" i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305256" y="3464560"/>
            <a:ext cx="11613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Site Yönetimi Menüleri</a:t>
            </a:r>
            <a:endParaRPr lang="tr-TR" sz="1300" b="1" i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271596" y="2484120"/>
            <a:ext cx="8412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i="1" dirty="0" smtClean="0"/>
              <a:t>Yapılan İşlemler Kayıtları</a:t>
            </a:r>
            <a:endParaRPr lang="tr-TR" sz="1300" b="1" i="1" dirty="0"/>
          </a:p>
        </p:txBody>
      </p:sp>
    </p:spTree>
    <p:extLst>
      <p:ext uri="{BB962C8B-B14F-4D97-AF65-F5344CB8AC3E}">
        <p14:creationId xmlns:p14="http://schemas.microsoft.com/office/powerpoint/2010/main" val="29011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Bildirimler</a:t>
            </a:r>
            <a:endParaRPr lang="en-US" dirty="0"/>
          </a:p>
        </p:txBody>
      </p:sp>
      <p:sp>
        <p:nvSpPr>
          <p:cNvPr id="4" name="İçerik Yer Tutucusu 13"/>
          <p:cNvSpPr txBox="1">
            <a:spLocks/>
          </p:cNvSpPr>
          <p:nvPr/>
        </p:nvSpPr>
        <p:spPr>
          <a:xfrm>
            <a:off x="1104900" y="1436745"/>
            <a:ext cx="9980682" cy="135725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" dirty="0"/>
              <a:t>Ana ekranda sağ üst köşede yer alan       butonuna tıklayarak erişebilirsiniz.</a:t>
            </a:r>
          </a:p>
          <a:p>
            <a:pPr algn="just"/>
            <a:r>
              <a:rPr lang="tr" dirty="0" smtClean="0"/>
              <a:t>Ana sayfada iletişim sayfasındaki formdan yazılan taleplerin listelendiği sayfadır.</a:t>
            </a:r>
          </a:p>
          <a:p>
            <a:pPr algn="just"/>
            <a:r>
              <a:rPr lang="tr" dirty="0" smtClean="0"/>
              <a:t>Birime yazılan talepler bu sayfada incelenebilmektedir.</a:t>
            </a:r>
          </a:p>
          <a:p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31" y="2915287"/>
            <a:ext cx="9786620" cy="2967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809" y="1315458"/>
            <a:ext cx="381911" cy="4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 smtClean="0"/>
              <a:t>Profil Bilgileri Yönetimi</a:t>
            </a:r>
            <a:endParaRPr lang="en-US" dirty="0"/>
          </a:p>
        </p:txBody>
      </p:sp>
      <p:sp>
        <p:nvSpPr>
          <p:cNvPr id="4" name="İçerik Yer Tutucusu 13"/>
          <p:cNvSpPr txBox="1">
            <a:spLocks/>
          </p:cNvSpPr>
          <p:nvPr/>
        </p:nvSpPr>
        <p:spPr>
          <a:xfrm>
            <a:off x="1104900" y="1436745"/>
            <a:ext cx="9980682" cy="75781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" dirty="0" smtClean="0"/>
              <a:t>Ana ekranda sağ üst köşede yer alan       butonuna tıklayarak erişebilirsiniz.</a:t>
            </a:r>
          </a:p>
          <a:p>
            <a:pPr algn="just"/>
            <a:r>
              <a:rPr lang="tr" dirty="0" smtClean="0"/>
              <a:t>Kullanıcı Profil Bilgilerinin ve şifre değişikliği işlemlerinin yapıldığı menüdür.</a:t>
            </a:r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2458143"/>
            <a:ext cx="8266328" cy="4243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94" y="1436745"/>
            <a:ext cx="310251" cy="3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kademi Yazını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8_TF03431380_TF03431380" id="{0CEF572D-6A4A-4B8A-AE1C-09155D79EDE0}" vid="{189BBCC8-8B1F-43D3-849D-74E8DD5C53A8}"/>
    </a:ext>
  </a:extLst>
</a:theme>
</file>

<file path=ppt/theme/theme2.xml><?xml version="1.0" encoding="utf-8"?>
<a:theme xmlns:a="http://schemas.openxmlformats.org/drawingml/2006/main" name="Office Teması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Akademik sunu, ince çizgiler ve şerit tasarımı (geniş ekran)</Template>
  <TotalTime>0</TotalTime>
  <Words>2438</Words>
  <Application>Microsoft Office PowerPoint</Application>
  <PresentationFormat>Geniş ekran</PresentationFormat>
  <Paragraphs>427</Paragraphs>
  <Slides>66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71" baseType="lpstr">
      <vt:lpstr>Arial</vt:lpstr>
      <vt:lpstr>Euphemia</vt:lpstr>
      <vt:lpstr>Plantagenet Cherokee</vt:lpstr>
      <vt:lpstr>Wingdings</vt:lpstr>
      <vt:lpstr>Akademi Yazını 16x9</vt:lpstr>
      <vt:lpstr>KAYSERİ ÜNİVERSİTESİ WEB SİTESİ İÇERİK YÖNETİMİ EĞİTİMİ</vt:lpstr>
      <vt:lpstr>Eğitimde Neler Var?</vt:lpstr>
      <vt:lpstr>Web Sitesi Ana Ekran Genel Tanıtım</vt:lpstr>
      <vt:lpstr>Web Sitesi Ana Ekran Genel Tanıtım</vt:lpstr>
      <vt:lpstr>İÇERİK YÖNETİM İŞLEMLERİ</vt:lpstr>
      <vt:lpstr>Admin Paneli</vt:lpstr>
      <vt:lpstr>Admin Paneli Anasayfa</vt:lpstr>
      <vt:lpstr>Bildirimler</vt:lpstr>
      <vt:lpstr>Profil Bilgileri Yönetimi</vt:lpstr>
      <vt:lpstr>Ana Menü Yönetimi</vt:lpstr>
      <vt:lpstr>Ana Menü Yönetimi</vt:lpstr>
      <vt:lpstr>Ana Menü Yönetimi Kayıt İşlemleri</vt:lpstr>
      <vt:lpstr>Ana Menü Yönetimi Kayıt Menüleri</vt:lpstr>
      <vt:lpstr>Ana Menü Yönetimi Menü Yapısı</vt:lpstr>
      <vt:lpstr>Ana Menü Yönetimi Admin İşlemleri Content Yapısı</vt:lpstr>
      <vt:lpstr>Ana Menü Yönetimi Admin İşlemleri Content Yapısı</vt:lpstr>
      <vt:lpstr>Hızlı Menü Yönetimi</vt:lpstr>
      <vt:lpstr>Hızlı Menü Yönetimi Nasıl Ulaşılır?</vt:lpstr>
      <vt:lpstr>Hızlı Menü Yönetimi Admin İşlemleri</vt:lpstr>
      <vt:lpstr>Alt Menü Yönetimi</vt:lpstr>
      <vt:lpstr>Alt Menü Yönetimi Nasıl Ulaşılır?</vt:lpstr>
      <vt:lpstr>Bölüm Program İçerikleri Yönetimi</vt:lpstr>
      <vt:lpstr>Bölüm Program İçerikleri Nasıl Ulaşılır?</vt:lpstr>
      <vt:lpstr>Slider Yönetimi</vt:lpstr>
      <vt:lpstr>Slider Yönetimi Alanına Nasıl Ulaşılır?</vt:lpstr>
      <vt:lpstr>Slider Ekleme İşlemleri</vt:lpstr>
      <vt:lpstr>Header Görselleri Yönetimi</vt:lpstr>
      <vt:lpstr>Header Görselleri Menüsüne Nasıl Ulaşılır?</vt:lpstr>
      <vt:lpstr>Header Görseli Ekleme İşlemleri</vt:lpstr>
      <vt:lpstr>Duyuru Yönetimi</vt:lpstr>
      <vt:lpstr>Duyuru İşlemleri</vt:lpstr>
      <vt:lpstr>Haber Yönetimi</vt:lpstr>
      <vt:lpstr>Haber Ekleme</vt:lpstr>
      <vt:lpstr>Habere Görsel Ekleme</vt:lpstr>
      <vt:lpstr>Habere Görsel Ekleme Formu</vt:lpstr>
      <vt:lpstr>Habere Görsellerinin Sayfa Görünümü</vt:lpstr>
      <vt:lpstr>Fotoğraf Galerileri</vt:lpstr>
      <vt:lpstr>Fotoğraf Galerileri Ekleme</vt:lpstr>
      <vt:lpstr>Fotoğraf Galerileri Listesi</vt:lpstr>
      <vt:lpstr>Sıkça Sorulan Sorular</vt:lpstr>
      <vt:lpstr>SSS Ekleme</vt:lpstr>
      <vt:lpstr>Personel İşlemleri Akademik Unvan Tanımları</vt:lpstr>
      <vt:lpstr>Komisyonlar</vt:lpstr>
      <vt:lpstr>İdari Görevler</vt:lpstr>
      <vt:lpstr>Akademik Personel</vt:lpstr>
      <vt:lpstr>Akademik Personel</vt:lpstr>
      <vt:lpstr>Akademik Personel İdari Görev Ekleme</vt:lpstr>
      <vt:lpstr>Akademik Personel Komisyon Görevi Ekleme</vt:lpstr>
      <vt:lpstr>Komisyonlar Sayfası</vt:lpstr>
      <vt:lpstr>İdari Personel</vt:lpstr>
      <vt:lpstr>Kullanıcı Ekleme İşlemleri</vt:lpstr>
      <vt:lpstr>Sayfa Ayarları</vt:lpstr>
      <vt:lpstr>Sayfa Ayarları Ekleme İşlemleri</vt:lpstr>
      <vt:lpstr>Sosyal Medya Ayarları</vt:lpstr>
      <vt:lpstr>Arama Motoru Ayarları</vt:lpstr>
      <vt:lpstr>ÖNEMLİ DETAYLAR</vt:lpstr>
      <vt:lpstr>İçerik Ekleme İşlemleri (Kısa İçerikler)</vt:lpstr>
      <vt:lpstr>İçerik Ekleme İşlemleri (Resim Ekleme)</vt:lpstr>
      <vt:lpstr>İçerik Ekleme İşlemleri (Slider)</vt:lpstr>
      <vt:lpstr>İçerik Ekleme İşlemleri (Ana Menü İşlemleri)</vt:lpstr>
      <vt:lpstr>İçerik Ekleme İşlemleri (Genel Notlar)</vt:lpstr>
      <vt:lpstr>SIKÇA SORULAN SORULAR</vt:lpstr>
      <vt:lpstr>Video Ekleme İşlemleri</vt:lpstr>
      <vt:lpstr>Youtube Video Ekleme</vt:lpstr>
      <vt:lpstr>Kullanıcı Ekleme İşlemleri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2024-11-06T00:16:31Z</dcterms:created>
  <dcterms:modified xsi:type="dcterms:W3CDTF">2024-11-12T07:20:02Z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